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4" r:id="rId4"/>
    <p:sldMasterId id="2147484034" r:id="rId5"/>
    <p:sldMasterId id="2147484078" r:id="rId6"/>
    <p:sldMasterId id="2147484091" r:id="rId7"/>
    <p:sldMasterId id="2147484035" r:id="rId8"/>
    <p:sldMasterId id="2147484036" r:id="rId9"/>
    <p:sldMasterId id="2147484100" r:id="rId10"/>
  </p:sldMasterIdLst>
  <p:notesMasterIdLst>
    <p:notesMasterId r:id="rId52"/>
  </p:notesMasterIdLst>
  <p:handoutMasterIdLst>
    <p:handoutMasterId r:id="rId53"/>
  </p:handoutMasterIdLst>
  <p:sldIdLst>
    <p:sldId id="346" r:id="rId11"/>
    <p:sldId id="959" r:id="rId12"/>
    <p:sldId id="1008" r:id="rId13"/>
    <p:sldId id="2076137792" r:id="rId14"/>
    <p:sldId id="2147327134" r:id="rId15"/>
    <p:sldId id="2147327209" r:id="rId16"/>
    <p:sldId id="993" r:id="rId17"/>
    <p:sldId id="2147327238" r:id="rId18"/>
    <p:sldId id="427" r:id="rId19"/>
    <p:sldId id="947" r:id="rId20"/>
    <p:sldId id="954" r:id="rId21"/>
    <p:sldId id="961" r:id="rId22"/>
    <p:sldId id="960" r:id="rId23"/>
    <p:sldId id="2147327235" r:id="rId24"/>
    <p:sldId id="831" r:id="rId25"/>
    <p:sldId id="279" r:id="rId26"/>
    <p:sldId id="316" r:id="rId27"/>
    <p:sldId id="342" r:id="rId28"/>
    <p:sldId id="325" r:id="rId29"/>
    <p:sldId id="326" r:id="rId30"/>
    <p:sldId id="2147377221" r:id="rId31"/>
    <p:sldId id="322" r:id="rId32"/>
    <p:sldId id="327" r:id="rId33"/>
    <p:sldId id="330" r:id="rId34"/>
    <p:sldId id="331" r:id="rId35"/>
    <p:sldId id="2147377117" r:id="rId36"/>
    <p:sldId id="989" r:id="rId37"/>
    <p:sldId id="987" r:id="rId38"/>
    <p:sldId id="990" r:id="rId39"/>
    <p:sldId id="335" r:id="rId40"/>
    <p:sldId id="343" r:id="rId41"/>
    <p:sldId id="2134804517" r:id="rId42"/>
    <p:sldId id="948" r:id="rId43"/>
    <p:sldId id="951" r:id="rId44"/>
    <p:sldId id="2147327306" r:id="rId45"/>
    <p:sldId id="957" r:id="rId46"/>
    <p:sldId id="963" r:id="rId47"/>
    <p:sldId id="2076137803" r:id="rId48"/>
    <p:sldId id="2076137811" r:id="rId49"/>
    <p:sldId id="2147377220" r:id="rId50"/>
    <p:sldId id="2147327203" r:id="rId51"/>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7BB401-3AD5-D052-03CC-1B2D6CE5766C}" name="Carol Sabovik" initials="CS" userId="S::CSabovi@rockwellautomation.com::37a85bd9-09ef-4227-a208-946cc313c299" providerId="AD"/>
  <p188:author id="{2A0FDC6B-02EB-701F-854A-476A5C351259}" name="Nigel Hitchings" initials="NH" userId="S::nehitchings@rockwellautomation.com::547d7c37-143f-40b4-b229-dcf000d8c1ad" providerId="AD"/>
  <p188:author id="{86F35171-A2D2-09E3-7D87-D6BA1BF3636A}" name="Rick Ng" initials="RN" userId="S::rick.ng@rockwellautomation.com::9a766873-4855-4b6a-a139-b94f16542060" providerId="AD"/>
  <p188:author id="{6C653176-7B64-E659-BE8F-42DA5405AFE9}" name="Rick Ng" initials="RN" userId="S::Rick.Ng@rockwellautomation.com::9a766873-4855-4b6a-a139-b94f165420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DFDFD"/>
    <a:srgbClr val="FBFBFB"/>
    <a:srgbClr val="F7F7F7"/>
    <a:srgbClr val="F5F5F5"/>
    <a:srgbClr val="70BF52"/>
    <a:srgbClr val="000000"/>
    <a:srgbClr val="333333"/>
    <a:srgbClr val="CCCCCC"/>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6181" autoAdjust="0"/>
  </p:normalViewPr>
  <p:slideViewPr>
    <p:cSldViewPr snapToGrid="0">
      <p:cViewPr varScale="1">
        <p:scale>
          <a:sx n="98" d="100"/>
          <a:sy n="98" d="100"/>
        </p:scale>
        <p:origin x="684" y="84"/>
      </p:cViewPr>
      <p:guideLst>
        <p:guide orient="horz" pos="318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77794841627346E-3"/>
          <c:y val="2.4106426046536872E-2"/>
          <c:w val="0.60339012094633149"/>
          <c:h val="0.90508511603421937"/>
        </c:manualLayout>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c:ext xmlns:c16="http://schemas.microsoft.com/office/drawing/2014/chart" uri="{C3380CC4-5D6E-409C-BE32-E72D297353CC}">
                <c16:uniqueId val="{00000001-1133-584D-B0BF-90752F5C2073}"/>
              </c:ext>
            </c:extLst>
          </c:dPt>
          <c:dPt>
            <c:idx val="1"/>
            <c:bubble3D val="0"/>
            <c:spPr>
              <a:solidFill>
                <a:schemeClr val="accent2"/>
              </a:solidFill>
              <a:ln w="19050">
                <a:noFill/>
              </a:ln>
              <a:effectLst/>
            </c:spPr>
            <c:extLst>
              <c:ext xmlns:c16="http://schemas.microsoft.com/office/drawing/2014/chart" uri="{C3380CC4-5D6E-409C-BE32-E72D297353CC}">
                <c16:uniqueId val="{00000003-1133-584D-B0BF-90752F5C2073}"/>
              </c:ext>
            </c:extLst>
          </c:dPt>
          <c:dPt>
            <c:idx val="2"/>
            <c:bubble3D val="0"/>
            <c:spPr>
              <a:solidFill>
                <a:schemeClr val="accent4"/>
              </a:solidFill>
              <a:ln w="19050">
                <a:noFill/>
              </a:ln>
              <a:effectLst/>
            </c:spPr>
            <c:extLst>
              <c:ext xmlns:c16="http://schemas.microsoft.com/office/drawing/2014/chart" uri="{C3380CC4-5D6E-409C-BE32-E72D297353CC}">
                <c16:uniqueId val="{00000005-1133-584D-B0BF-90752F5C20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33-584D-B0BF-90752F5C20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133-584D-B0BF-90752F5C2073}"/>
              </c:ext>
            </c:extLst>
          </c:dPt>
          <c:cat>
            <c:strRef>
              <c:f>Sheet1!$A$2:$A$5</c:f>
              <c:strCache>
                <c:ptCount val="3"/>
                <c:pt idx="0">
                  <c:v>Process</c:v>
                </c:pt>
                <c:pt idx="1">
                  <c:v>Hybrid</c:v>
                </c:pt>
                <c:pt idx="2">
                  <c:v>Discrete</c:v>
                </c:pt>
              </c:strCache>
            </c:strRef>
          </c:cat>
          <c:val>
            <c:numRef>
              <c:f>Sheet1!$B$2:$B$5</c:f>
              <c:numCache>
                <c:formatCode>General</c:formatCode>
                <c:ptCount val="4"/>
                <c:pt idx="0">
                  <c:v>35</c:v>
                </c:pt>
                <c:pt idx="1">
                  <c:v>40</c:v>
                </c:pt>
                <c:pt idx="2">
                  <c:v>25</c:v>
                </c:pt>
              </c:numCache>
            </c:numRef>
          </c:val>
          <c:extLst>
            <c:ext xmlns:c16="http://schemas.microsoft.com/office/drawing/2014/chart" uri="{C3380CC4-5D6E-409C-BE32-E72D297353CC}">
              <c16:uniqueId val="{0000000A-1133-584D-B0BF-90752F5C207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2018</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D60D-314F-8AA4-38D798FA7C09}"/>
              </c:ext>
            </c:extLst>
          </c:dPt>
          <c:dPt>
            <c:idx val="1"/>
            <c:bubble3D val="0"/>
            <c:spPr>
              <a:solidFill>
                <a:schemeClr val="accent3"/>
              </a:solidFill>
              <a:ln>
                <a:noFill/>
              </a:ln>
              <a:effectLst/>
            </c:spPr>
            <c:extLst>
              <c:ext xmlns:c16="http://schemas.microsoft.com/office/drawing/2014/chart" uri="{C3380CC4-5D6E-409C-BE32-E72D297353CC}">
                <c16:uniqueId val="{00000003-D60D-314F-8AA4-38D798FA7C09}"/>
              </c:ext>
            </c:extLst>
          </c:dPt>
          <c:dPt>
            <c:idx val="2"/>
            <c:bubble3D val="0"/>
            <c:spPr>
              <a:solidFill>
                <a:schemeClr val="accent1"/>
              </a:solidFill>
              <a:ln>
                <a:noFill/>
              </a:ln>
              <a:effectLst/>
            </c:spPr>
            <c:extLst>
              <c:ext xmlns:c16="http://schemas.microsoft.com/office/drawing/2014/chart" uri="{C3380CC4-5D6E-409C-BE32-E72D297353CC}">
                <c16:uniqueId val="{00000005-D60D-314F-8AA4-38D798FA7C09}"/>
              </c:ext>
            </c:extLst>
          </c:dPt>
          <c:dPt>
            <c:idx val="3"/>
            <c:bubble3D val="0"/>
            <c:spPr>
              <a:solidFill>
                <a:schemeClr val="accent4"/>
              </a:solidFill>
              <a:ln>
                <a:noFill/>
              </a:ln>
              <a:effectLst/>
            </c:spPr>
            <c:extLst>
              <c:ext xmlns:c16="http://schemas.microsoft.com/office/drawing/2014/chart" uri="{C3380CC4-5D6E-409C-BE32-E72D297353CC}">
                <c16:uniqueId val="{00000007-D60D-314F-8AA4-38D798FA7C09}"/>
              </c:ext>
            </c:extLst>
          </c:dPt>
          <c:dPt>
            <c:idx val="4"/>
            <c:bubble3D val="0"/>
            <c:spPr>
              <a:solidFill>
                <a:schemeClr val="accent2"/>
              </a:solidFill>
              <a:ln>
                <a:noFill/>
              </a:ln>
              <a:effectLst/>
            </c:spPr>
            <c:extLst>
              <c:ext xmlns:c16="http://schemas.microsoft.com/office/drawing/2014/chart" uri="{C3380CC4-5D6E-409C-BE32-E72D297353CC}">
                <c16:uniqueId val="{00000009-D60D-314F-8AA4-38D798FA7C09}"/>
              </c:ext>
            </c:extLst>
          </c:dPt>
          <c:cat>
            <c:strRef>
              <c:f>Sheet1!$A$2:$A$6</c:f>
              <c:strCache>
                <c:ptCount val="4"/>
                <c:pt idx="0">
                  <c:v>EMEA</c:v>
                </c:pt>
                <c:pt idx="1">
                  <c:v>AP</c:v>
                </c:pt>
                <c:pt idx="2">
                  <c:v>NA</c:v>
                </c:pt>
                <c:pt idx="3">
                  <c:v>LA</c:v>
                </c:pt>
              </c:strCache>
            </c:strRef>
          </c:cat>
          <c:val>
            <c:numRef>
              <c:f>Sheet1!$B$2:$B$6</c:f>
              <c:numCache>
                <c:formatCode>0%</c:formatCode>
                <c:ptCount val="5"/>
                <c:pt idx="0">
                  <c:v>0.2</c:v>
                </c:pt>
                <c:pt idx="1">
                  <c:v>0.14000000000000001</c:v>
                </c:pt>
                <c:pt idx="2">
                  <c:v>0.59</c:v>
                </c:pt>
                <c:pt idx="3">
                  <c:v>7.0000000000000007E-2</c:v>
                </c:pt>
              </c:numCache>
            </c:numRef>
          </c:val>
          <c:extLst>
            <c:ext xmlns:c16="http://schemas.microsoft.com/office/drawing/2014/chart" uri="{C3380CC4-5D6E-409C-BE32-E72D297353CC}">
              <c16:uniqueId val="{0000000A-D60D-314F-8AA4-38D798FA7C0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2019 ($M)</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1829-044F-9627-6B86BD165BDB}"/>
              </c:ext>
            </c:extLst>
          </c:dPt>
          <c:dPt>
            <c:idx val="1"/>
            <c:bubble3D val="0"/>
            <c:spPr>
              <a:solidFill>
                <a:schemeClr val="accent4"/>
              </a:solidFill>
              <a:ln>
                <a:noFill/>
              </a:ln>
              <a:effectLst/>
            </c:spPr>
            <c:extLst>
              <c:ext xmlns:c16="http://schemas.microsoft.com/office/drawing/2014/chart" uri="{C3380CC4-5D6E-409C-BE32-E72D297353CC}">
                <c16:uniqueId val="{00000003-1829-044F-9627-6B86BD165BDB}"/>
              </c:ext>
            </c:extLst>
          </c:dPt>
          <c:dPt>
            <c:idx val="2"/>
            <c:bubble3D val="0"/>
            <c:spPr>
              <a:solidFill>
                <a:schemeClr val="accent1"/>
              </a:solidFill>
              <a:ln>
                <a:noFill/>
              </a:ln>
              <a:effectLst/>
            </c:spPr>
            <c:extLst>
              <c:ext xmlns:c16="http://schemas.microsoft.com/office/drawing/2014/chart" uri="{C3380CC4-5D6E-409C-BE32-E72D297353CC}">
                <c16:uniqueId val="{00000005-1829-044F-9627-6B86BD165BDB}"/>
              </c:ext>
            </c:extLst>
          </c:dPt>
          <c:cat>
            <c:strRef>
              <c:f>Sheet1!$A$2:$A$4</c:f>
              <c:strCache>
                <c:ptCount val="3"/>
                <c:pt idx="0">
                  <c:v>Intelligent Devices</c:v>
                </c:pt>
                <c:pt idx="1">
                  <c:v>Software &amp; Control</c:v>
                </c:pt>
                <c:pt idx="2">
                  <c:v>Lifecycle Services</c:v>
                </c:pt>
              </c:strCache>
            </c:strRef>
          </c:cat>
          <c:val>
            <c:numRef>
              <c:f>Sheet1!$B$2:$B$4</c:f>
              <c:numCache>
                <c:formatCode>General</c:formatCode>
                <c:ptCount val="3"/>
                <c:pt idx="0">
                  <c:v>2.9</c:v>
                </c:pt>
                <c:pt idx="1">
                  <c:v>1.7</c:v>
                </c:pt>
                <c:pt idx="2">
                  <c:v>1.7</c:v>
                </c:pt>
              </c:numCache>
            </c:numRef>
          </c:val>
          <c:extLst>
            <c:ext xmlns:c16="http://schemas.microsoft.com/office/drawing/2014/chart" uri="{C3380CC4-5D6E-409C-BE32-E72D297353CC}">
              <c16:uniqueId val="{00000006-1829-044F-9627-6B86BD165BD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89086199339334E-2"/>
          <c:y val="1.183989433369952E-2"/>
          <c:w val="0.96878260630588497"/>
          <c:h val="0.854531082400102"/>
        </c:manualLayout>
      </c:layout>
      <c:lineChart>
        <c:grouping val="standard"/>
        <c:varyColors val="0"/>
        <c:ser>
          <c:idx val="0"/>
          <c:order val="0"/>
          <c:tx>
            <c:strRef>
              <c:f>Sheet1!$B$1</c:f>
              <c:strCache>
                <c:ptCount val="1"/>
                <c:pt idx="0">
                  <c:v>Rockwell Automation</c:v>
                </c:pt>
              </c:strCache>
            </c:strRef>
          </c:tx>
          <c:spPr>
            <a:ln w="25400" cap="rnd">
              <a:solidFill>
                <a:schemeClr val="accent1"/>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100</c:v>
                </c:pt>
                <c:pt idx="1">
                  <c:v>118.71</c:v>
                </c:pt>
                <c:pt idx="2">
                  <c:v>175.99</c:v>
                </c:pt>
                <c:pt idx="3">
                  <c:v>163.03</c:v>
                </c:pt>
                <c:pt idx="4">
                  <c:v>207.27</c:v>
                </c:pt>
                <c:pt idx="5">
                  <c:v>325.77999999999992</c:v>
                </c:pt>
                <c:pt idx="6">
                  <c:v>341.31</c:v>
                </c:pt>
                <c:pt idx="7">
                  <c:v>322.57</c:v>
                </c:pt>
                <c:pt idx="8">
                  <c:v>399.26</c:v>
                </c:pt>
                <c:pt idx="9">
                  <c:v>593.11</c:v>
                </c:pt>
                <c:pt idx="10">
                  <c:v>636</c:v>
                </c:pt>
                <c:pt idx="11">
                  <c:v>573</c:v>
                </c:pt>
                <c:pt idx="12" formatCode="0">
                  <c:v>782.90790000000004</c:v>
                </c:pt>
              </c:numCache>
            </c:numRef>
          </c:val>
          <c:smooth val="0"/>
          <c:extLst>
            <c:ext xmlns:c16="http://schemas.microsoft.com/office/drawing/2014/chart" uri="{C3380CC4-5D6E-409C-BE32-E72D297353CC}">
              <c16:uniqueId val="{00000000-6D07-2643-A52E-DD8FEE7E6096}"/>
            </c:ext>
          </c:extLst>
        </c:ser>
        <c:ser>
          <c:idx val="1"/>
          <c:order val="1"/>
          <c:tx>
            <c:strRef>
              <c:f>Sheet1!$C$1</c:f>
              <c:strCache>
                <c:ptCount val="1"/>
                <c:pt idx="0">
                  <c:v>S&amp;P 500 Index</c:v>
                </c:pt>
              </c:strCache>
            </c:strRef>
          </c:tx>
          <c:spPr>
            <a:ln w="25400" cap="rnd">
              <a:solidFill>
                <a:schemeClr val="accent2"/>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Sheet1!$C$2:$C$14</c:f>
              <c:numCache>
                <c:formatCode>General</c:formatCode>
                <c:ptCount val="13"/>
                <c:pt idx="0">
                  <c:v>100</c:v>
                </c:pt>
                <c:pt idx="1">
                  <c:v>93.09</c:v>
                </c:pt>
                <c:pt idx="2">
                  <c:v>102.55</c:v>
                </c:pt>
                <c:pt idx="3">
                  <c:v>103.73</c:v>
                </c:pt>
                <c:pt idx="4">
                  <c:v>135.05000000000001</c:v>
                </c:pt>
                <c:pt idx="5">
                  <c:v>181.18</c:v>
                </c:pt>
                <c:pt idx="6">
                  <c:v>192.98</c:v>
                </c:pt>
                <c:pt idx="7">
                  <c:v>191.8</c:v>
                </c:pt>
                <c:pt idx="8">
                  <c:v>221.39</c:v>
                </c:pt>
                <c:pt idx="9">
                  <c:v>262.58999999999992</c:v>
                </c:pt>
                <c:pt idx="10">
                  <c:v>310</c:v>
                </c:pt>
                <c:pt idx="11">
                  <c:v>323</c:v>
                </c:pt>
                <c:pt idx="12" formatCode="0">
                  <c:v>371</c:v>
                </c:pt>
              </c:numCache>
            </c:numRef>
          </c:val>
          <c:smooth val="0"/>
          <c:extLst>
            <c:ext xmlns:c16="http://schemas.microsoft.com/office/drawing/2014/chart" uri="{C3380CC4-5D6E-409C-BE32-E72D297353CC}">
              <c16:uniqueId val="{00000001-6D07-2643-A52E-DD8FEE7E6096}"/>
            </c:ext>
          </c:extLst>
        </c:ser>
        <c:dLbls>
          <c:showLegendKey val="0"/>
          <c:showVal val="0"/>
          <c:showCatName val="0"/>
          <c:showSerName val="0"/>
          <c:showPercent val="0"/>
          <c:showBubbleSize val="0"/>
        </c:dLbls>
        <c:smooth val="0"/>
        <c:axId val="322870352"/>
        <c:axId val="322869960"/>
      </c:lineChart>
      <c:catAx>
        <c:axId val="322870352"/>
        <c:scaling>
          <c:orientation val="minMax"/>
        </c:scaling>
        <c:delete val="1"/>
        <c:axPos val="b"/>
        <c:numFmt formatCode="General" sourceLinked="1"/>
        <c:majorTickMark val="none"/>
        <c:minorTickMark val="none"/>
        <c:tickLblPos val="nextTo"/>
        <c:crossAx val="322869960"/>
        <c:crosses val="autoZero"/>
        <c:auto val="1"/>
        <c:lblAlgn val="ctr"/>
        <c:lblOffset val="100"/>
        <c:noMultiLvlLbl val="0"/>
      </c:catAx>
      <c:valAx>
        <c:axId val="322869960"/>
        <c:scaling>
          <c:orientation val="minMax"/>
        </c:scaling>
        <c:delete val="1"/>
        <c:axPos val="l"/>
        <c:numFmt formatCode="General" sourceLinked="1"/>
        <c:majorTickMark val="none"/>
        <c:minorTickMark val="none"/>
        <c:tickLblPos val="nextTo"/>
        <c:crossAx val="32287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77794841627346E-3"/>
          <c:y val="2.4106426046536872E-2"/>
          <c:w val="0.60339012094633149"/>
          <c:h val="0.90508511603421937"/>
        </c:manualLayout>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c:ext xmlns:c16="http://schemas.microsoft.com/office/drawing/2014/chart" uri="{C3380CC4-5D6E-409C-BE32-E72D297353CC}">
                <c16:uniqueId val="{00000001-1133-584D-B0BF-90752F5C2073}"/>
              </c:ext>
            </c:extLst>
          </c:dPt>
          <c:dPt>
            <c:idx val="1"/>
            <c:bubble3D val="0"/>
            <c:spPr>
              <a:solidFill>
                <a:schemeClr val="accent2"/>
              </a:solidFill>
              <a:ln w="19050">
                <a:noFill/>
              </a:ln>
              <a:effectLst/>
            </c:spPr>
            <c:extLst>
              <c:ext xmlns:c16="http://schemas.microsoft.com/office/drawing/2014/chart" uri="{C3380CC4-5D6E-409C-BE32-E72D297353CC}">
                <c16:uniqueId val="{00000003-1133-584D-B0BF-90752F5C2073}"/>
              </c:ext>
            </c:extLst>
          </c:dPt>
          <c:dPt>
            <c:idx val="2"/>
            <c:bubble3D val="0"/>
            <c:spPr>
              <a:solidFill>
                <a:schemeClr val="accent4"/>
              </a:solidFill>
              <a:ln w="19050">
                <a:noFill/>
              </a:ln>
              <a:effectLst/>
            </c:spPr>
            <c:extLst>
              <c:ext xmlns:c16="http://schemas.microsoft.com/office/drawing/2014/chart" uri="{C3380CC4-5D6E-409C-BE32-E72D297353CC}">
                <c16:uniqueId val="{00000005-1133-584D-B0BF-90752F5C20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33-584D-B0BF-90752F5C20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133-584D-B0BF-90752F5C2073}"/>
              </c:ext>
            </c:extLst>
          </c:dPt>
          <c:cat>
            <c:strRef>
              <c:f>Sheet1!$A$2:$A$5</c:f>
              <c:strCache>
                <c:ptCount val="3"/>
                <c:pt idx="0">
                  <c:v>Process</c:v>
                </c:pt>
                <c:pt idx="1">
                  <c:v>Hybrid</c:v>
                </c:pt>
                <c:pt idx="2">
                  <c:v>Discrete</c:v>
                </c:pt>
              </c:strCache>
            </c:strRef>
          </c:cat>
          <c:val>
            <c:numRef>
              <c:f>Sheet1!$B$2:$B$5</c:f>
              <c:numCache>
                <c:formatCode>General</c:formatCode>
                <c:ptCount val="4"/>
                <c:pt idx="0">
                  <c:v>35</c:v>
                </c:pt>
                <c:pt idx="1">
                  <c:v>40</c:v>
                </c:pt>
                <c:pt idx="2">
                  <c:v>25</c:v>
                </c:pt>
              </c:numCache>
            </c:numRef>
          </c:val>
          <c:extLst>
            <c:ext xmlns:c16="http://schemas.microsoft.com/office/drawing/2014/chart" uri="{C3380CC4-5D6E-409C-BE32-E72D297353CC}">
              <c16:uniqueId val="{0000000A-1133-584D-B0BF-90752F5C207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2018</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D60D-314F-8AA4-38D798FA7C09}"/>
              </c:ext>
            </c:extLst>
          </c:dPt>
          <c:dPt>
            <c:idx val="1"/>
            <c:bubble3D val="0"/>
            <c:spPr>
              <a:solidFill>
                <a:schemeClr val="accent3"/>
              </a:solidFill>
              <a:ln>
                <a:noFill/>
              </a:ln>
              <a:effectLst/>
            </c:spPr>
            <c:extLst>
              <c:ext xmlns:c16="http://schemas.microsoft.com/office/drawing/2014/chart" uri="{C3380CC4-5D6E-409C-BE32-E72D297353CC}">
                <c16:uniqueId val="{00000003-D60D-314F-8AA4-38D798FA7C09}"/>
              </c:ext>
            </c:extLst>
          </c:dPt>
          <c:dPt>
            <c:idx val="2"/>
            <c:bubble3D val="0"/>
            <c:spPr>
              <a:solidFill>
                <a:schemeClr val="accent1"/>
              </a:solidFill>
              <a:ln>
                <a:noFill/>
              </a:ln>
              <a:effectLst/>
            </c:spPr>
            <c:extLst>
              <c:ext xmlns:c16="http://schemas.microsoft.com/office/drawing/2014/chart" uri="{C3380CC4-5D6E-409C-BE32-E72D297353CC}">
                <c16:uniqueId val="{00000005-D60D-314F-8AA4-38D798FA7C09}"/>
              </c:ext>
            </c:extLst>
          </c:dPt>
          <c:dPt>
            <c:idx val="3"/>
            <c:bubble3D val="0"/>
            <c:spPr>
              <a:solidFill>
                <a:schemeClr val="accent4"/>
              </a:solidFill>
              <a:ln>
                <a:noFill/>
              </a:ln>
              <a:effectLst/>
            </c:spPr>
            <c:extLst>
              <c:ext xmlns:c16="http://schemas.microsoft.com/office/drawing/2014/chart" uri="{C3380CC4-5D6E-409C-BE32-E72D297353CC}">
                <c16:uniqueId val="{00000007-D60D-314F-8AA4-38D798FA7C09}"/>
              </c:ext>
            </c:extLst>
          </c:dPt>
          <c:dPt>
            <c:idx val="4"/>
            <c:bubble3D val="0"/>
            <c:spPr>
              <a:solidFill>
                <a:schemeClr val="accent2"/>
              </a:solidFill>
              <a:ln>
                <a:noFill/>
              </a:ln>
              <a:effectLst/>
            </c:spPr>
            <c:extLst>
              <c:ext xmlns:c16="http://schemas.microsoft.com/office/drawing/2014/chart" uri="{C3380CC4-5D6E-409C-BE32-E72D297353CC}">
                <c16:uniqueId val="{00000009-D60D-314F-8AA4-38D798FA7C09}"/>
              </c:ext>
            </c:extLst>
          </c:dPt>
          <c:cat>
            <c:strRef>
              <c:f>Sheet1!$A$2:$A$6</c:f>
              <c:strCache>
                <c:ptCount val="4"/>
                <c:pt idx="0">
                  <c:v>EMEA</c:v>
                </c:pt>
                <c:pt idx="1">
                  <c:v>AP</c:v>
                </c:pt>
                <c:pt idx="2">
                  <c:v>NA</c:v>
                </c:pt>
                <c:pt idx="3">
                  <c:v>LA</c:v>
                </c:pt>
              </c:strCache>
            </c:strRef>
          </c:cat>
          <c:val>
            <c:numRef>
              <c:f>Sheet1!$B$2:$B$6</c:f>
              <c:numCache>
                <c:formatCode>0%</c:formatCode>
                <c:ptCount val="5"/>
                <c:pt idx="0">
                  <c:v>0.2</c:v>
                </c:pt>
                <c:pt idx="1">
                  <c:v>0.14000000000000001</c:v>
                </c:pt>
                <c:pt idx="2">
                  <c:v>0.59</c:v>
                </c:pt>
                <c:pt idx="3">
                  <c:v>7.0000000000000007E-2</c:v>
                </c:pt>
              </c:numCache>
            </c:numRef>
          </c:val>
          <c:extLst>
            <c:ext xmlns:c16="http://schemas.microsoft.com/office/drawing/2014/chart" uri="{C3380CC4-5D6E-409C-BE32-E72D297353CC}">
              <c16:uniqueId val="{0000000A-D60D-314F-8AA4-38D798FA7C0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2019 ($M)</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1829-044F-9627-6B86BD165BDB}"/>
              </c:ext>
            </c:extLst>
          </c:dPt>
          <c:dPt>
            <c:idx val="1"/>
            <c:bubble3D val="0"/>
            <c:spPr>
              <a:solidFill>
                <a:schemeClr val="accent4"/>
              </a:solidFill>
              <a:ln>
                <a:noFill/>
              </a:ln>
              <a:effectLst/>
            </c:spPr>
            <c:extLst>
              <c:ext xmlns:c16="http://schemas.microsoft.com/office/drawing/2014/chart" uri="{C3380CC4-5D6E-409C-BE32-E72D297353CC}">
                <c16:uniqueId val="{00000003-1829-044F-9627-6B86BD165BDB}"/>
              </c:ext>
            </c:extLst>
          </c:dPt>
          <c:dPt>
            <c:idx val="2"/>
            <c:bubble3D val="0"/>
            <c:spPr>
              <a:solidFill>
                <a:schemeClr val="accent1"/>
              </a:solidFill>
              <a:ln>
                <a:noFill/>
              </a:ln>
              <a:effectLst/>
            </c:spPr>
            <c:extLst>
              <c:ext xmlns:c16="http://schemas.microsoft.com/office/drawing/2014/chart" uri="{C3380CC4-5D6E-409C-BE32-E72D297353CC}">
                <c16:uniqueId val="{00000005-1829-044F-9627-6B86BD165BDB}"/>
              </c:ext>
            </c:extLst>
          </c:dPt>
          <c:cat>
            <c:strRef>
              <c:f>Sheet1!$A$2:$A$4</c:f>
              <c:strCache>
                <c:ptCount val="3"/>
                <c:pt idx="0">
                  <c:v>Intelligent Devices</c:v>
                </c:pt>
                <c:pt idx="1">
                  <c:v>Software &amp; Control</c:v>
                </c:pt>
                <c:pt idx="2">
                  <c:v>Lifecycle Services</c:v>
                </c:pt>
              </c:strCache>
            </c:strRef>
          </c:cat>
          <c:val>
            <c:numRef>
              <c:f>Sheet1!$B$2:$B$4</c:f>
              <c:numCache>
                <c:formatCode>General</c:formatCode>
                <c:ptCount val="3"/>
                <c:pt idx="0">
                  <c:v>2.9</c:v>
                </c:pt>
                <c:pt idx="1">
                  <c:v>1.7</c:v>
                </c:pt>
                <c:pt idx="2">
                  <c:v>1.7</c:v>
                </c:pt>
              </c:numCache>
            </c:numRef>
          </c:val>
          <c:extLst>
            <c:ext xmlns:c16="http://schemas.microsoft.com/office/drawing/2014/chart" uri="{C3380CC4-5D6E-409C-BE32-E72D297353CC}">
              <c16:uniqueId val="{00000006-1829-044F-9627-6B86BD165BD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89086199339334E-2"/>
          <c:y val="1.183989433369952E-2"/>
          <c:w val="0.96878260630588497"/>
          <c:h val="0.854531082400102"/>
        </c:manualLayout>
      </c:layout>
      <c:lineChart>
        <c:grouping val="standard"/>
        <c:varyColors val="0"/>
        <c:ser>
          <c:idx val="0"/>
          <c:order val="0"/>
          <c:tx>
            <c:strRef>
              <c:f>Sheet1!$B$1</c:f>
              <c:strCache>
                <c:ptCount val="1"/>
                <c:pt idx="0">
                  <c:v>Rockwell Automation</c:v>
                </c:pt>
              </c:strCache>
            </c:strRef>
          </c:tx>
          <c:spPr>
            <a:ln w="25400" cap="rnd">
              <a:solidFill>
                <a:schemeClr val="accent1"/>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100</c:v>
                </c:pt>
                <c:pt idx="1">
                  <c:v>118.71</c:v>
                </c:pt>
                <c:pt idx="2">
                  <c:v>175.99</c:v>
                </c:pt>
                <c:pt idx="3">
                  <c:v>163.03</c:v>
                </c:pt>
                <c:pt idx="4">
                  <c:v>207.27</c:v>
                </c:pt>
                <c:pt idx="5">
                  <c:v>325.77999999999992</c:v>
                </c:pt>
                <c:pt idx="6">
                  <c:v>341.31</c:v>
                </c:pt>
                <c:pt idx="7">
                  <c:v>322.57</c:v>
                </c:pt>
                <c:pt idx="8">
                  <c:v>399.26</c:v>
                </c:pt>
                <c:pt idx="9">
                  <c:v>593.11</c:v>
                </c:pt>
                <c:pt idx="10">
                  <c:v>636</c:v>
                </c:pt>
                <c:pt idx="11">
                  <c:v>573</c:v>
                </c:pt>
                <c:pt idx="12" formatCode="0">
                  <c:v>782.90790000000004</c:v>
                </c:pt>
              </c:numCache>
            </c:numRef>
          </c:val>
          <c:smooth val="0"/>
          <c:extLst>
            <c:ext xmlns:c16="http://schemas.microsoft.com/office/drawing/2014/chart" uri="{C3380CC4-5D6E-409C-BE32-E72D297353CC}">
              <c16:uniqueId val="{00000000-6D07-2643-A52E-DD8FEE7E6096}"/>
            </c:ext>
          </c:extLst>
        </c:ser>
        <c:ser>
          <c:idx val="1"/>
          <c:order val="1"/>
          <c:tx>
            <c:strRef>
              <c:f>Sheet1!$C$1</c:f>
              <c:strCache>
                <c:ptCount val="1"/>
                <c:pt idx="0">
                  <c:v>S&amp;P 500 Index</c:v>
                </c:pt>
              </c:strCache>
            </c:strRef>
          </c:tx>
          <c:spPr>
            <a:ln w="25400" cap="rnd">
              <a:solidFill>
                <a:schemeClr val="accent2"/>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Sheet1!$C$2:$C$14</c:f>
              <c:numCache>
                <c:formatCode>General</c:formatCode>
                <c:ptCount val="13"/>
                <c:pt idx="0">
                  <c:v>100</c:v>
                </c:pt>
                <c:pt idx="1">
                  <c:v>93.09</c:v>
                </c:pt>
                <c:pt idx="2">
                  <c:v>102.55</c:v>
                </c:pt>
                <c:pt idx="3">
                  <c:v>103.73</c:v>
                </c:pt>
                <c:pt idx="4">
                  <c:v>135.05000000000001</c:v>
                </c:pt>
                <c:pt idx="5">
                  <c:v>181.18</c:v>
                </c:pt>
                <c:pt idx="6">
                  <c:v>192.98</c:v>
                </c:pt>
                <c:pt idx="7">
                  <c:v>191.8</c:v>
                </c:pt>
                <c:pt idx="8">
                  <c:v>221.39</c:v>
                </c:pt>
                <c:pt idx="9">
                  <c:v>262.58999999999992</c:v>
                </c:pt>
                <c:pt idx="10">
                  <c:v>310</c:v>
                </c:pt>
                <c:pt idx="11">
                  <c:v>323</c:v>
                </c:pt>
                <c:pt idx="12" formatCode="0">
                  <c:v>371</c:v>
                </c:pt>
              </c:numCache>
            </c:numRef>
          </c:val>
          <c:smooth val="0"/>
          <c:extLst>
            <c:ext xmlns:c16="http://schemas.microsoft.com/office/drawing/2014/chart" uri="{C3380CC4-5D6E-409C-BE32-E72D297353CC}">
              <c16:uniqueId val="{00000001-6D07-2643-A52E-DD8FEE7E6096}"/>
            </c:ext>
          </c:extLst>
        </c:ser>
        <c:dLbls>
          <c:showLegendKey val="0"/>
          <c:showVal val="0"/>
          <c:showCatName val="0"/>
          <c:showSerName val="0"/>
          <c:showPercent val="0"/>
          <c:showBubbleSize val="0"/>
        </c:dLbls>
        <c:smooth val="0"/>
        <c:axId val="322870352"/>
        <c:axId val="322869960"/>
      </c:lineChart>
      <c:catAx>
        <c:axId val="322870352"/>
        <c:scaling>
          <c:orientation val="minMax"/>
        </c:scaling>
        <c:delete val="1"/>
        <c:axPos val="b"/>
        <c:numFmt formatCode="General" sourceLinked="1"/>
        <c:majorTickMark val="none"/>
        <c:minorTickMark val="none"/>
        <c:tickLblPos val="nextTo"/>
        <c:crossAx val="322869960"/>
        <c:crosses val="autoZero"/>
        <c:auto val="1"/>
        <c:lblAlgn val="ctr"/>
        <c:lblOffset val="100"/>
        <c:noMultiLvlLbl val="0"/>
      </c:catAx>
      <c:valAx>
        <c:axId val="322869960"/>
        <c:scaling>
          <c:orientation val="minMax"/>
        </c:scaling>
        <c:delete val="1"/>
        <c:axPos val="l"/>
        <c:numFmt formatCode="General" sourceLinked="1"/>
        <c:majorTickMark val="none"/>
        <c:minorTickMark val="none"/>
        <c:tickLblPos val="nextTo"/>
        <c:crossAx val="32287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1/2/2023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1</a:t>
            </a:fld>
            <a:endParaRPr lang="en-US"/>
          </a:p>
        </p:txBody>
      </p:sp>
    </p:spTree>
    <p:extLst>
      <p:ext uri="{BB962C8B-B14F-4D97-AF65-F5344CB8AC3E}">
        <p14:creationId xmlns:p14="http://schemas.microsoft.com/office/powerpoint/2010/main" val="300627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10</a:t>
            </a:fld>
            <a:endParaRPr lang="en-US"/>
          </a:p>
        </p:txBody>
      </p:sp>
    </p:spTree>
    <p:extLst>
      <p:ext uri="{BB962C8B-B14F-4D97-AF65-F5344CB8AC3E}">
        <p14:creationId xmlns:p14="http://schemas.microsoft.com/office/powerpoint/2010/main" val="26073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endParaRPr lang="es-E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B38BFD-06C2-CE42-8D25-BE8ABD537100}" type="slidenum">
              <a:rPr lang="en-US" smtClean="0"/>
              <a:pPr/>
              <a:t>11</a:t>
            </a:fld>
            <a:endParaRPr lang="en-US"/>
          </a:p>
        </p:txBody>
      </p:sp>
    </p:spTree>
    <p:extLst>
      <p:ext uri="{BB962C8B-B14F-4D97-AF65-F5344CB8AC3E}">
        <p14:creationId xmlns:p14="http://schemas.microsoft.com/office/powerpoint/2010/main" val="3205193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s-ES" baseline="0"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12</a:t>
            </a:fld>
            <a:endParaRPr lang="en-US"/>
          </a:p>
        </p:txBody>
      </p:sp>
    </p:spTree>
    <p:extLst>
      <p:ext uri="{BB962C8B-B14F-4D97-AF65-F5344CB8AC3E}">
        <p14:creationId xmlns:p14="http://schemas.microsoft.com/office/powerpoint/2010/main" val="147655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13</a:t>
            </a:fld>
            <a:endParaRPr lang="en-US"/>
          </a:p>
        </p:txBody>
      </p:sp>
    </p:spTree>
    <p:extLst>
      <p:ext uri="{BB962C8B-B14F-4D97-AF65-F5344CB8AC3E}">
        <p14:creationId xmlns:p14="http://schemas.microsoft.com/office/powerpoint/2010/main" val="153937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pPr marL="0" marR="0" lvl="0" indent="0" algn="r" defTabSz="609494" rtl="0" eaLnBrk="1" fontAlgn="auto" latinLnBrk="0" hangingPunct="1">
              <a:lnSpc>
                <a:spcPct val="100000"/>
              </a:lnSpc>
              <a:spcBef>
                <a:spcPts val="0"/>
              </a:spcBef>
              <a:spcAft>
                <a:spcPts val="0"/>
              </a:spcAft>
              <a:buClrTx/>
              <a:buSzTx/>
              <a:buFontTx/>
              <a:buNone/>
              <a:tabLst/>
              <a:defRPr/>
            </a:pPr>
            <a:fld id="{C5B38BFD-06C2-CE42-8D25-BE8ABD5371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87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465887"/>
            <a:endParaRPr lang="es-E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15</a:t>
            </a:fld>
            <a:endParaRPr lang="en-US" dirty="0"/>
          </a:p>
        </p:txBody>
      </p:sp>
    </p:spTree>
    <p:extLst>
      <p:ext uri="{BB962C8B-B14F-4D97-AF65-F5344CB8AC3E}">
        <p14:creationId xmlns:p14="http://schemas.microsoft.com/office/powerpoint/2010/main" val="698140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3BB296-361C-4D48-AF12-4DE77288CF8E}" type="slidenum">
              <a:rPr lang="en-US" smtClean="0"/>
              <a:pPr/>
              <a:t>16</a:t>
            </a:fld>
            <a:endParaRPr lang="en-US"/>
          </a:p>
        </p:txBody>
      </p:sp>
    </p:spTree>
    <p:extLst>
      <p:ext uri="{BB962C8B-B14F-4D97-AF65-F5344CB8AC3E}">
        <p14:creationId xmlns:p14="http://schemas.microsoft.com/office/powerpoint/2010/main" val="73449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17</a:t>
            </a:fld>
            <a:endParaRPr lang="en-US"/>
          </a:p>
        </p:txBody>
      </p:sp>
    </p:spTree>
    <p:extLst>
      <p:ext uri="{BB962C8B-B14F-4D97-AF65-F5344CB8AC3E}">
        <p14:creationId xmlns:p14="http://schemas.microsoft.com/office/powerpoint/2010/main" val="3197920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18</a:t>
            </a:fld>
            <a:endParaRPr lang="en-US"/>
          </a:p>
        </p:txBody>
      </p:sp>
    </p:spTree>
    <p:extLst>
      <p:ext uri="{BB962C8B-B14F-4D97-AF65-F5344CB8AC3E}">
        <p14:creationId xmlns:p14="http://schemas.microsoft.com/office/powerpoint/2010/main" val="1747697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19</a:t>
            </a:fld>
            <a:endParaRPr lang="en-US"/>
          </a:p>
        </p:txBody>
      </p:sp>
    </p:spTree>
    <p:extLst>
      <p:ext uri="{BB962C8B-B14F-4D97-AF65-F5344CB8AC3E}">
        <p14:creationId xmlns:p14="http://schemas.microsoft.com/office/powerpoint/2010/main" val="218163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2</a:t>
            </a:fld>
            <a:endParaRPr lang="en-US"/>
          </a:p>
        </p:txBody>
      </p:sp>
    </p:spTree>
    <p:extLst>
      <p:ext uri="{BB962C8B-B14F-4D97-AF65-F5344CB8AC3E}">
        <p14:creationId xmlns:p14="http://schemas.microsoft.com/office/powerpoint/2010/main" val="304250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20</a:t>
            </a:fld>
            <a:endParaRPr lang="en-US"/>
          </a:p>
        </p:txBody>
      </p:sp>
    </p:spTree>
    <p:extLst>
      <p:ext uri="{BB962C8B-B14F-4D97-AF65-F5344CB8AC3E}">
        <p14:creationId xmlns:p14="http://schemas.microsoft.com/office/powerpoint/2010/main" val="2466786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21</a:t>
            </a:fld>
            <a:endParaRPr lang="en-US"/>
          </a:p>
        </p:txBody>
      </p:sp>
    </p:spTree>
    <p:extLst>
      <p:ext uri="{BB962C8B-B14F-4D97-AF65-F5344CB8AC3E}">
        <p14:creationId xmlns:p14="http://schemas.microsoft.com/office/powerpoint/2010/main" val="2243942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22</a:t>
            </a:fld>
            <a:endParaRPr lang="en-US"/>
          </a:p>
        </p:txBody>
      </p:sp>
    </p:spTree>
    <p:extLst>
      <p:ext uri="{BB962C8B-B14F-4D97-AF65-F5344CB8AC3E}">
        <p14:creationId xmlns:p14="http://schemas.microsoft.com/office/powerpoint/2010/main" val="269612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23</a:t>
            </a:fld>
            <a:endParaRPr lang="en-US"/>
          </a:p>
        </p:txBody>
      </p:sp>
    </p:spTree>
    <p:extLst>
      <p:ext uri="{BB962C8B-B14F-4D97-AF65-F5344CB8AC3E}">
        <p14:creationId xmlns:p14="http://schemas.microsoft.com/office/powerpoint/2010/main" val="2314194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24</a:t>
            </a:fld>
            <a:endParaRPr lang="en-US"/>
          </a:p>
        </p:txBody>
      </p:sp>
    </p:spTree>
    <p:extLst>
      <p:ext uri="{BB962C8B-B14F-4D97-AF65-F5344CB8AC3E}">
        <p14:creationId xmlns:p14="http://schemas.microsoft.com/office/powerpoint/2010/main" val="343492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25</a:t>
            </a:fld>
            <a:endParaRPr lang="en-US"/>
          </a:p>
        </p:txBody>
      </p:sp>
    </p:spTree>
    <p:extLst>
      <p:ext uri="{BB962C8B-B14F-4D97-AF65-F5344CB8AC3E}">
        <p14:creationId xmlns:p14="http://schemas.microsoft.com/office/powerpoint/2010/main" val="1527223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26</a:t>
            </a:fld>
            <a:endParaRPr lang="en-US"/>
          </a:p>
        </p:txBody>
      </p:sp>
    </p:spTree>
    <p:extLst>
      <p:ext uri="{BB962C8B-B14F-4D97-AF65-F5344CB8AC3E}">
        <p14:creationId xmlns:p14="http://schemas.microsoft.com/office/powerpoint/2010/main" val="548158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27</a:t>
            </a:fld>
            <a:endParaRPr lang="en-US"/>
          </a:p>
        </p:txBody>
      </p:sp>
    </p:spTree>
    <p:extLst>
      <p:ext uri="{BB962C8B-B14F-4D97-AF65-F5344CB8AC3E}">
        <p14:creationId xmlns:p14="http://schemas.microsoft.com/office/powerpoint/2010/main" val="3621225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28</a:t>
            </a:fld>
            <a:endParaRPr lang="en-US"/>
          </a:p>
        </p:txBody>
      </p:sp>
    </p:spTree>
    <p:extLst>
      <p:ext uri="{BB962C8B-B14F-4D97-AF65-F5344CB8AC3E}">
        <p14:creationId xmlns:p14="http://schemas.microsoft.com/office/powerpoint/2010/main" val="931020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C5B38BFD-06C2-CE42-8D25-BE8ABD537100}" type="slidenum">
              <a:rPr lang="en-US" smtClean="0"/>
              <a:pPr/>
              <a:t>29</a:t>
            </a:fld>
            <a:endParaRPr lang="en-US"/>
          </a:p>
        </p:txBody>
      </p:sp>
    </p:spTree>
    <p:extLst>
      <p:ext uri="{BB962C8B-B14F-4D97-AF65-F5344CB8AC3E}">
        <p14:creationId xmlns:p14="http://schemas.microsoft.com/office/powerpoint/2010/main" val="387743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a:t>
            </a:fld>
            <a:endParaRPr lang="en-US"/>
          </a:p>
        </p:txBody>
      </p:sp>
    </p:spTree>
    <p:extLst>
      <p:ext uri="{BB962C8B-B14F-4D97-AF65-F5344CB8AC3E}">
        <p14:creationId xmlns:p14="http://schemas.microsoft.com/office/powerpoint/2010/main" val="2015544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30</a:t>
            </a:fld>
            <a:endParaRPr lang="en-US"/>
          </a:p>
        </p:txBody>
      </p:sp>
    </p:spTree>
    <p:extLst>
      <p:ext uri="{BB962C8B-B14F-4D97-AF65-F5344CB8AC3E}">
        <p14:creationId xmlns:p14="http://schemas.microsoft.com/office/powerpoint/2010/main" val="3276547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31</a:t>
            </a:fld>
            <a:endParaRPr lang="en-US"/>
          </a:p>
        </p:txBody>
      </p:sp>
    </p:spTree>
    <p:extLst>
      <p:ext uri="{BB962C8B-B14F-4D97-AF65-F5344CB8AC3E}">
        <p14:creationId xmlns:p14="http://schemas.microsoft.com/office/powerpoint/2010/main" val="419552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EF1289-849C-48F7-91D4-37118C8DC74F}" type="slidenum">
              <a:rPr lang="en-US" smtClean="0"/>
              <a:t>32</a:t>
            </a:fld>
            <a:endParaRPr lang="en-US"/>
          </a:p>
        </p:txBody>
      </p:sp>
    </p:spTree>
    <p:extLst>
      <p:ext uri="{BB962C8B-B14F-4D97-AF65-F5344CB8AC3E}">
        <p14:creationId xmlns:p14="http://schemas.microsoft.com/office/powerpoint/2010/main" val="429037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33</a:t>
            </a:fld>
            <a:endParaRPr lang="en-US"/>
          </a:p>
        </p:txBody>
      </p:sp>
    </p:spTree>
    <p:extLst>
      <p:ext uri="{BB962C8B-B14F-4D97-AF65-F5344CB8AC3E}">
        <p14:creationId xmlns:p14="http://schemas.microsoft.com/office/powerpoint/2010/main" val="362483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endParaRPr lang="es-ES" sz="2000" b="1"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34</a:t>
            </a:fld>
            <a:endParaRPr lang="en-US"/>
          </a:p>
        </p:txBody>
      </p:sp>
    </p:spTree>
    <p:extLst>
      <p:ext uri="{BB962C8B-B14F-4D97-AF65-F5344CB8AC3E}">
        <p14:creationId xmlns:p14="http://schemas.microsoft.com/office/powerpoint/2010/main" val="1831373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1" indent="-285750">
              <a:buFont typeface="Arial" panose="020B0604020202020204" pitchFamily="34" charset="0"/>
              <a:buChar char="•"/>
            </a:pPr>
            <a:endParaRPr lang="en-US" sz="1600" dirty="0">
              <a:latin typeface="Barlow" panose="00000500000000000000" pitchFamily="2" charset="0"/>
              <a:cs typeface="+mn-cs"/>
            </a:endParaRPr>
          </a:p>
        </p:txBody>
      </p:sp>
      <p:sp>
        <p:nvSpPr>
          <p:cNvPr id="4" name="Slide Number Placeholder 3"/>
          <p:cNvSpPr>
            <a:spLocks noGrp="1"/>
          </p:cNvSpPr>
          <p:nvPr>
            <p:ph type="sldNum" sz="quarter" idx="5"/>
          </p:nvPr>
        </p:nvSpPr>
        <p:spPr/>
        <p:txBody>
          <a:bodyPr/>
          <a:lstStyle/>
          <a:p>
            <a:fld id="{C5B38BFD-06C2-CE42-8D25-BE8ABD537100}" type="slidenum">
              <a:rPr lang="en-US" smtClean="0"/>
              <a:pPr/>
              <a:t>35</a:t>
            </a:fld>
            <a:endParaRPr lang="en-US"/>
          </a:p>
        </p:txBody>
      </p:sp>
    </p:spTree>
    <p:extLst>
      <p:ext uri="{BB962C8B-B14F-4D97-AF65-F5344CB8AC3E}">
        <p14:creationId xmlns:p14="http://schemas.microsoft.com/office/powerpoint/2010/main" val="1973404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36</a:t>
            </a:fld>
            <a:endParaRPr lang="en-US"/>
          </a:p>
        </p:txBody>
      </p:sp>
    </p:spTree>
    <p:extLst>
      <p:ext uri="{BB962C8B-B14F-4D97-AF65-F5344CB8AC3E}">
        <p14:creationId xmlns:p14="http://schemas.microsoft.com/office/powerpoint/2010/main" val="1673218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a:t>
            </a:r>
          </a:p>
        </p:txBody>
      </p:sp>
      <p:sp>
        <p:nvSpPr>
          <p:cNvPr id="4" name="Slide Number Placeholder 3"/>
          <p:cNvSpPr>
            <a:spLocks noGrp="1"/>
          </p:cNvSpPr>
          <p:nvPr>
            <p:ph type="sldNum" sz="quarter" idx="5"/>
          </p:nvPr>
        </p:nvSpPr>
        <p:spPr/>
        <p:txBody>
          <a:bodyPr/>
          <a:lstStyle/>
          <a:p>
            <a:fld id="{C5B38BFD-06C2-CE42-8D25-BE8ABD537100}" type="slidenum">
              <a:rPr lang="en-US" smtClean="0"/>
              <a:pPr/>
              <a:t>37</a:t>
            </a:fld>
            <a:endParaRPr lang="en-US"/>
          </a:p>
        </p:txBody>
      </p:sp>
    </p:spTree>
    <p:extLst>
      <p:ext uri="{BB962C8B-B14F-4D97-AF65-F5344CB8AC3E}">
        <p14:creationId xmlns:p14="http://schemas.microsoft.com/office/powerpoint/2010/main" val="494027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38</a:t>
            </a:fld>
            <a:endParaRPr lang="en-US"/>
          </a:p>
        </p:txBody>
      </p:sp>
    </p:spTree>
    <p:extLst>
      <p:ext uri="{BB962C8B-B14F-4D97-AF65-F5344CB8AC3E}">
        <p14:creationId xmlns:p14="http://schemas.microsoft.com/office/powerpoint/2010/main" val="3761773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spcBef>
                <a:spcPts val="0"/>
              </a:spcBef>
              <a:spcAft>
                <a:spcPts val="0"/>
              </a:spcAft>
            </a:pPr>
            <a:endParaRPr lang="es-ES" sz="1600"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39</a:t>
            </a:fld>
            <a:endParaRPr lang="en-US"/>
          </a:p>
        </p:txBody>
      </p:sp>
    </p:spTree>
    <p:extLst>
      <p:ext uri="{BB962C8B-B14F-4D97-AF65-F5344CB8AC3E}">
        <p14:creationId xmlns:p14="http://schemas.microsoft.com/office/powerpoint/2010/main" val="46502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4" rtl="0" eaLnBrk="1" fontAlgn="auto" latinLnBrk="0" hangingPunct="1">
              <a:lnSpc>
                <a:spcPct val="100000"/>
              </a:lnSpc>
              <a:spcBef>
                <a:spcPts val="0"/>
              </a:spcBef>
              <a:spcAft>
                <a:spcPts val="0"/>
              </a:spcAft>
              <a:buClrTx/>
              <a:buSzTx/>
              <a:buFontTx/>
              <a:buNone/>
              <a:tabLst/>
              <a:defRPr/>
            </a:pPr>
            <a:fld id="{C5B38BFD-06C2-CE42-8D25-BE8ABD5371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984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4" rtl="0" eaLnBrk="1" fontAlgn="auto" latinLnBrk="0" hangingPunct="1">
              <a:lnSpc>
                <a:spcPct val="100000"/>
              </a:lnSpc>
              <a:spcBef>
                <a:spcPts val="0"/>
              </a:spcBef>
              <a:spcAft>
                <a:spcPts val="0"/>
              </a:spcAft>
              <a:buClrTx/>
              <a:buSzTx/>
              <a:buFontTx/>
              <a:buNone/>
              <a:tabLst/>
              <a:defRPr/>
            </a:pPr>
            <a:fld id="{C5B38BFD-06C2-CE42-8D25-BE8ABD5371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2092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000"/>
          </a:p>
        </p:txBody>
      </p:sp>
      <p:sp>
        <p:nvSpPr>
          <p:cNvPr id="4" name="Slide Number Placeholder 3"/>
          <p:cNvSpPr>
            <a:spLocks noGrp="1"/>
          </p:cNvSpPr>
          <p:nvPr>
            <p:ph type="sldNum" sz="quarter" idx="10"/>
          </p:nvPr>
        </p:nvSpPr>
        <p:spPr/>
        <p:txBody>
          <a:bodyPr/>
          <a:lstStyle/>
          <a:p>
            <a:pPr marL="0" marR="0" lvl="0" indent="0" algn="r" defTabSz="609494" rtl="0" eaLnBrk="1" fontAlgn="auto" latinLnBrk="0" hangingPunct="1">
              <a:lnSpc>
                <a:spcPct val="100000"/>
              </a:lnSpc>
              <a:spcBef>
                <a:spcPts val="0"/>
              </a:spcBef>
              <a:spcAft>
                <a:spcPts val="0"/>
              </a:spcAft>
              <a:buClrTx/>
              <a:buSzTx/>
              <a:buFontTx/>
              <a:buNone/>
              <a:tabLst/>
              <a:defRPr/>
            </a:pPr>
            <a:fld id="{C5B38BFD-06C2-CE42-8D25-BE8ABD5371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42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5</a:t>
            </a:fld>
            <a:endParaRPr lang="en-US"/>
          </a:p>
        </p:txBody>
      </p:sp>
    </p:spTree>
    <p:extLst>
      <p:ext uri="{BB962C8B-B14F-4D97-AF65-F5344CB8AC3E}">
        <p14:creationId xmlns:p14="http://schemas.microsoft.com/office/powerpoint/2010/main" val="353645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defRPr/>
            </a:pPr>
            <a:endParaRPr lang="en-US" sz="1100" dirty="0">
              <a:cs typeface="Calibri"/>
            </a:endParaRPr>
          </a:p>
        </p:txBody>
      </p:sp>
      <p:sp>
        <p:nvSpPr>
          <p:cNvPr id="4" name="Slide Number Placeholder 3"/>
          <p:cNvSpPr>
            <a:spLocks noGrp="1"/>
          </p:cNvSpPr>
          <p:nvPr>
            <p:ph type="sldNum" sz="quarter" idx="5"/>
          </p:nvPr>
        </p:nvSpPr>
        <p:spPr/>
        <p:txBody>
          <a:bodyPr/>
          <a:lstStyle/>
          <a:p>
            <a:fld id="{C5B38BFD-06C2-CE42-8D25-BE8ABD537100}" type="slidenum">
              <a:rPr lang="en-US" smtClean="0"/>
              <a:pPr/>
              <a:t>6</a:t>
            </a:fld>
            <a:endParaRPr lang="en-US"/>
          </a:p>
        </p:txBody>
      </p:sp>
    </p:spTree>
    <p:extLst>
      <p:ext uri="{BB962C8B-B14F-4D97-AF65-F5344CB8AC3E}">
        <p14:creationId xmlns:p14="http://schemas.microsoft.com/office/powerpoint/2010/main" val="99854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609494"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2963DF2-B3F9-48C5-A1A4-9F5B2A2D0E88}" type="slidenum">
              <a:rPr lang="en-US" smtClean="0"/>
              <a:t>7</a:t>
            </a:fld>
            <a:endParaRPr lang="en-US"/>
          </a:p>
        </p:txBody>
      </p:sp>
    </p:spTree>
    <p:extLst>
      <p:ext uri="{BB962C8B-B14F-4D97-AF65-F5344CB8AC3E}">
        <p14:creationId xmlns:p14="http://schemas.microsoft.com/office/powerpoint/2010/main" val="269575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endParaRPr lang="es-ES" dirty="0"/>
          </a:p>
        </p:txBody>
      </p:sp>
      <p:sp>
        <p:nvSpPr>
          <p:cNvPr id="4" name="Slide Number Placeholder 3"/>
          <p:cNvSpPr>
            <a:spLocks noGrp="1"/>
          </p:cNvSpPr>
          <p:nvPr>
            <p:ph type="sldNum" sz="quarter" idx="5"/>
          </p:nvPr>
        </p:nvSpPr>
        <p:spPr/>
        <p:txBody>
          <a:bodyPr/>
          <a:lstStyle/>
          <a:p>
            <a:fld id="{C5B38BFD-06C2-CE42-8D25-BE8ABD537100}" type="slidenum">
              <a:rPr lang="en-US" smtClean="0"/>
              <a:pPr/>
              <a:t>8</a:t>
            </a:fld>
            <a:endParaRPr lang="en-US"/>
          </a:p>
        </p:txBody>
      </p:sp>
    </p:spTree>
    <p:extLst>
      <p:ext uri="{BB962C8B-B14F-4D97-AF65-F5344CB8AC3E}">
        <p14:creationId xmlns:p14="http://schemas.microsoft.com/office/powerpoint/2010/main" val="67817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342900" indent="-342900">
              <a:buAutoNum type="arabicPeriod"/>
            </a:pPr>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9</a:t>
            </a:fld>
            <a:endParaRPr lang="en-US" dirty="0"/>
          </a:p>
        </p:txBody>
      </p:sp>
    </p:spTree>
    <p:extLst>
      <p:ext uri="{BB962C8B-B14F-4D97-AF65-F5344CB8AC3E}">
        <p14:creationId xmlns:p14="http://schemas.microsoft.com/office/powerpoint/2010/main" val="4238546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hyperlink" Target="http://instagram.com/rokautomation" TargetMode="External"/><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hyperlink" Target="http://twitter.com/ROKAutomation" TargetMode="External"/><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hyperlink" Target="http://facebook.com/ROKAutomation" TargetMode="Externa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linkedin.com/company/rockwell-automation/" TargetMode="External"/><Relationship Id="rId4" Type="http://schemas.openxmlformats.org/officeDocument/2006/relationships/hyperlink" Target="http://rockwellautomation.com/rockwellautomation/news/blog/overview.page" TargetMode="External"/><Relationship Id="rId9" Type="http://schemas.openxmlformats.org/officeDocument/2006/relationships/image" Target="../media/image29.png"/><Relationship Id="rId14" Type="http://schemas.openxmlformats.org/officeDocument/2006/relationships/hyperlink" Target="http://youtube.com/user/ROKAutomation/home"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35.png"/></Relationships>
</file>

<file path=ppt/slideLayouts/_rels/slideLayout56.xml.rels><?xml version="1.0" encoding="UTF-8" standalone="yes"?>
<Relationships xmlns="http://schemas.openxmlformats.org/package/2006/relationships"><Relationship Id="rId8" Type="http://schemas.openxmlformats.org/officeDocument/2006/relationships/hyperlink" Target="https://www.instagram.com/rokautomation" TargetMode="External"/><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hyperlink" Target="https://www.facebook.com/ROKAutomation" TargetMode="External"/><Relationship Id="rId5" Type="http://schemas.openxmlformats.org/officeDocument/2006/relationships/hyperlink" Target="http://www.rockwellautomation.com/" TargetMode="External"/><Relationship Id="rId10" Type="http://schemas.openxmlformats.org/officeDocument/2006/relationships/hyperlink" Target="https://twitter.com/ROKAutomation" TargetMode="External"/><Relationship Id="rId4" Type="http://schemas.openxmlformats.org/officeDocument/2006/relationships/image" Target="../media/image15.png"/><Relationship Id="rId9" Type="http://schemas.openxmlformats.org/officeDocument/2006/relationships/hyperlink" Target="http://www.linkedin.com/company/rockwell-automation" TargetMode="Externa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www.instagram.com/rokautomation" TargetMode="External"/><Relationship Id="rId3" Type="http://schemas.openxmlformats.org/officeDocument/2006/relationships/hyperlink" Target="http://www.rockwellautomation.com/" TargetMode="External"/><Relationship Id="rId7"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Master" Target="../slideMasters/slideMaster5.xml"/><Relationship Id="rId6" Type="http://schemas.openxmlformats.org/officeDocument/2006/relationships/hyperlink" Target="https://www.facebook.com/ROKAutomation" TargetMode="External"/><Relationship Id="rId5" Type="http://schemas.openxmlformats.org/officeDocument/2006/relationships/image" Target="../media/image9.png"/><Relationship Id="rId10" Type="http://schemas.openxmlformats.org/officeDocument/2006/relationships/hyperlink" Target="https://twitter.com/ROKAutomation" TargetMode="External"/><Relationship Id="rId4" Type="http://schemas.openxmlformats.org/officeDocument/2006/relationships/image" Target="../media/image8.png"/><Relationship Id="rId9" Type="http://schemas.openxmlformats.org/officeDocument/2006/relationships/hyperlink" Target="http://www.linkedin.com/company/rockwell-automation"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Master" Target="../slideMasters/slideMaster2.xml"/><Relationship Id="rId6" Type="http://schemas.openxmlformats.org/officeDocument/2006/relationships/chart" Target="../charts/chart3.xml"/><Relationship Id="rId11" Type="http://schemas.openxmlformats.org/officeDocument/2006/relationships/image" Target="../media/image20.png"/><Relationship Id="rId5" Type="http://schemas.openxmlformats.org/officeDocument/2006/relationships/chart" Target="../charts/chart2.xml"/><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chart" Target="../charts/chart4.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7.png"/><Relationship Id="rId2" Type="http://schemas.openxmlformats.org/officeDocument/2006/relationships/chart" Target="../charts/chart5.xml"/><Relationship Id="rId1" Type="http://schemas.openxmlformats.org/officeDocument/2006/relationships/slideMaster" Target="../slideMasters/slideMaster7.xml"/><Relationship Id="rId6" Type="http://schemas.openxmlformats.org/officeDocument/2006/relationships/chart" Target="../charts/chart7.xml"/><Relationship Id="rId11" Type="http://schemas.openxmlformats.org/officeDocument/2006/relationships/image" Target="../media/image43.png"/><Relationship Id="rId5" Type="http://schemas.openxmlformats.org/officeDocument/2006/relationships/chart" Target="../charts/chart6.xml"/><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5309528" y="0"/>
            <a:ext cx="6896437"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 name="connsiteX0" fmla="*/ 0 w 6896436"/>
              <a:gd name="connsiteY0" fmla="*/ 0 h 6858000"/>
              <a:gd name="connsiteX1" fmla="*/ 6896436 w 6896436"/>
              <a:gd name="connsiteY1" fmla="*/ 14288 h 6858000"/>
              <a:gd name="connsiteX2" fmla="*/ 4481849 w 6896436"/>
              <a:gd name="connsiteY2" fmla="*/ 6858000 h 6858000"/>
              <a:gd name="connsiteX3" fmla="*/ 0 w 6896436"/>
              <a:gd name="connsiteY3" fmla="*/ 6858000 h 6858000"/>
              <a:gd name="connsiteX4" fmla="*/ 1844710 w 6896436"/>
              <a:gd name="connsiteY4" fmla="*/ 5011547 h 6858000"/>
              <a:gd name="connsiteX5" fmla="*/ 1951289 w 6896436"/>
              <a:gd name="connsiteY5" fmla="*/ 4753928 h 6858000"/>
              <a:gd name="connsiteX6" fmla="*/ 1951289 w 6896436"/>
              <a:gd name="connsiteY6" fmla="*/ 2104073 h 6858000"/>
              <a:gd name="connsiteX7" fmla="*/ 1844710 w 6896436"/>
              <a:gd name="connsiteY7" fmla="*/ 1846453 h 6858000"/>
              <a:gd name="connsiteX8" fmla="*/ 0 w 6896436"/>
              <a:gd name="connsiteY8" fmla="*/ 0 h 6858000"/>
              <a:gd name="connsiteX0" fmla="*/ 0 w 6896437"/>
              <a:gd name="connsiteY0" fmla="*/ 0 h 6858000"/>
              <a:gd name="connsiteX1" fmla="*/ 6896436 w 6896437"/>
              <a:gd name="connsiteY1" fmla="*/ 14288 h 6858000"/>
              <a:gd name="connsiteX2" fmla="*/ 6896437 w 6896437"/>
              <a:gd name="connsiteY2" fmla="*/ 6843713 h 6858000"/>
              <a:gd name="connsiteX3" fmla="*/ 0 w 6896437"/>
              <a:gd name="connsiteY3" fmla="*/ 6858000 h 6858000"/>
              <a:gd name="connsiteX4" fmla="*/ 1844710 w 6896437"/>
              <a:gd name="connsiteY4" fmla="*/ 5011547 h 6858000"/>
              <a:gd name="connsiteX5" fmla="*/ 1951289 w 6896437"/>
              <a:gd name="connsiteY5" fmla="*/ 4753928 h 6858000"/>
              <a:gd name="connsiteX6" fmla="*/ 1951289 w 6896437"/>
              <a:gd name="connsiteY6" fmla="*/ 2104073 h 6858000"/>
              <a:gd name="connsiteX7" fmla="*/ 1844710 w 6896437"/>
              <a:gd name="connsiteY7" fmla="*/ 1846453 h 6858000"/>
              <a:gd name="connsiteX8" fmla="*/ 0 w 68964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437" h="6858000">
                <a:moveTo>
                  <a:pt x="0" y="0"/>
                </a:moveTo>
                <a:lnTo>
                  <a:pt x="6896436" y="14288"/>
                </a:lnTo>
                <a:cubicBezTo>
                  <a:pt x="6896436" y="2290763"/>
                  <a:pt x="6896437" y="4567238"/>
                  <a:pt x="6896437" y="6843713"/>
                </a:cubicBez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lnTo>
                  <a:pt x="0" y="0"/>
                </a:ln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891474" y="2372057"/>
            <a:ext cx="5809365" cy="1515800"/>
          </a:xfrm>
          <a:prstGeom prst="rect">
            <a:avLst/>
          </a:prstGeom>
        </p:spPr>
        <p:txBody>
          <a:bodyPr anchor="ctr">
            <a:spAutoFit/>
          </a:bodyPr>
          <a:lstStyle>
            <a:lvl1pPr algn="l">
              <a:lnSpc>
                <a:spcPts val="3749"/>
              </a:lnSpc>
              <a:defRPr sz="3749">
                <a:solidFill>
                  <a:schemeClr val="tx1"/>
                </a:solidFill>
                <a:latin typeface="+mj-lt"/>
              </a:defRPr>
            </a:lvl1pPr>
          </a:lstStyle>
          <a:p>
            <a:r>
              <a:rPr lang="en-US"/>
              <a:t>Click to edit </a:t>
            </a:r>
            <a:br>
              <a:rPr lang="en-US"/>
            </a:br>
            <a:r>
              <a:rPr lang="en-US"/>
              <a:t>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891472" y="4478727"/>
            <a:ext cx="5809365" cy="253916"/>
          </a:xfrm>
          <a:prstGeom prst="rect">
            <a:avLst/>
          </a:prstGeom>
        </p:spPr>
        <p:txBody>
          <a:bodyPr anchor="t">
            <a:spAutoFit/>
          </a:bodyPr>
          <a:lstStyle>
            <a:lvl1pPr marL="0" marR="0" indent="0" algn="l"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2"/>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6" name="Picture 5">
            <a:extLst>
              <a:ext uri="{FF2B5EF4-FFF2-40B4-BE49-F238E27FC236}">
                <a16:creationId xmlns:a16="http://schemas.microsoft.com/office/drawing/2014/main" id="{92A47723-18D1-BA49-B147-CCD834372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65" y="5545139"/>
            <a:ext cx="3644023" cy="277112"/>
          </a:xfrm>
          <a:prstGeom prst="rect">
            <a:avLst/>
          </a:prstGeom>
        </p:spPr>
      </p:pic>
      <p:pic>
        <p:nvPicPr>
          <p:cNvPr id="7" name="Picture 6">
            <a:extLst>
              <a:ext uri="{FF2B5EF4-FFF2-40B4-BE49-F238E27FC236}">
                <a16:creationId xmlns:a16="http://schemas.microsoft.com/office/drawing/2014/main" id="{2769FF87-F7B0-3240-8655-44131E88346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6195" y="646691"/>
            <a:ext cx="2798108" cy="951357"/>
          </a:xfrm>
          <a:prstGeom prst="rect">
            <a:avLst/>
          </a:prstGeom>
        </p:spPr>
      </p:pic>
    </p:spTree>
    <p:extLst>
      <p:ext uri="{BB962C8B-B14F-4D97-AF65-F5344CB8AC3E}">
        <p14:creationId xmlns:p14="http://schemas.microsoft.com/office/powerpoint/2010/main" val="13926920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B">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FB259-A340-4B40-8A4A-D9A8DACEED02}"/>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5" name="Text Placeholder 6">
            <a:extLst>
              <a:ext uri="{FF2B5EF4-FFF2-40B4-BE49-F238E27FC236}">
                <a16:creationId xmlns:a16="http://schemas.microsoft.com/office/drawing/2014/main" id="{2E709B66-A11F-9247-907E-E294680DA0AC}"/>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269061464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38E4B4C-1AEB-3445-BA66-438A51FB375A}"/>
              </a:ext>
            </a:extLst>
          </p:cNvPr>
          <p:cNvSpPr>
            <a:spLocks noGrp="1"/>
          </p:cNvSpPr>
          <p:nvPr>
            <p:ph type="pic" sz="quarter" idx="16"/>
          </p:nvPr>
        </p:nvSpPr>
        <p:spPr>
          <a:xfrm>
            <a:off x="8379398" y="5542"/>
            <a:ext cx="3818145" cy="6850916"/>
          </a:xfrm>
          <a:custGeom>
            <a:avLst/>
            <a:gdLst>
              <a:gd name="connsiteX0" fmla="*/ 1149350 w 3812603"/>
              <a:gd name="connsiteY0" fmla="*/ 0 h 6858000"/>
              <a:gd name="connsiteX1" fmla="*/ 3812603 w 3812603"/>
              <a:gd name="connsiteY1" fmla="*/ 0 h 6858000"/>
              <a:gd name="connsiteX2" fmla="*/ 3812603 w 3812603"/>
              <a:gd name="connsiteY2" fmla="*/ 6858000 h 6858000"/>
              <a:gd name="connsiteX3" fmla="*/ 638874 w 3812603"/>
              <a:gd name="connsiteY3" fmla="*/ 6846888 h 6858000"/>
              <a:gd name="connsiteX4" fmla="*/ 153289 w 3812603"/>
              <a:gd name="connsiteY4" fmla="*/ 6361367 h 6858000"/>
              <a:gd name="connsiteX5" fmla="*/ 0 w 3812603"/>
              <a:gd name="connsiteY5" fmla="*/ 6289231 h 6858000"/>
              <a:gd name="connsiteX6" fmla="*/ 0 w 3812603"/>
              <a:gd name="connsiteY6" fmla="*/ 1454150 h 6858000"/>
              <a:gd name="connsiteX7" fmla="*/ 106871 w 3812603"/>
              <a:gd name="connsiteY7" fmla="*/ 1173099 h 6858000"/>
              <a:gd name="connsiteX0" fmla="*/ 1149350 w 3812603"/>
              <a:gd name="connsiteY0" fmla="*/ 0 h 6846888"/>
              <a:gd name="connsiteX1" fmla="*/ 3812603 w 3812603"/>
              <a:gd name="connsiteY1" fmla="*/ 0 h 6846888"/>
              <a:gd name="connsiteX2" fmla="*/ 3812603 w 3812603"/>
              <a:gd name="connsiteY2" fmla="*/ 6839833 h 6846888"/>
              <a:gd name="connsiteX3" fmla="*/ 638874 w 3812603"/>
              <a:gd name="connsiteY3" fmla="*/ 6846888 h 6846888"/>
              <a:gd name="connsiteX4" fmla="*/ 153289 w 3812603"/>
              <a:gd name="connsiteY4" fmla="*/ 6361367 h 6846888"/>
              <a:gd name="connsiteX5" fmla="*/ 0 w 3812603"/>
              <a:gd name="connsiteY5" fmla="*/ 6289231 h 6846888"/>
              <a:gd name="connsiteX6" fmla="*/ 0 w 3812603"/>
              <a:gd name="connsiteY6" fmla="*/ 1454150 h 6846888"/>
              <a:gd name="connsiteX7" fmla="*/ 106871 w 3812603"/>
              <a:gd name="connsiteY7" fmla="*/ 1173099 h 6846888"/>
              <a:gd name="connsiteX8" fmla="*/ 1149350 w 3812603"/>
              <a:gd name="connsiteY8" fmla="*/ 0 h 6846888"/>
              <a:gd name="connsiteX0" fmla="*/ 1149350 w 3812603"/>
              <a:gd name="connsiteY0" fmla="*/ 0 h 6856458"/>
              <a:gd name="connsiteX1" fmla="*/ 3812603 w 3812603"/>
              <a:gd name="connsiteY1" fmla="*/ 0 h 6856458"/>
              <a:gd name="connsiteX2" fmla="*/ 3812603 w 3812603"/>
              <a:gd name="connsiteY2" fmla="*/ 6856458 h 6856458"/>
              <a:gd name="connsiteX3" fmla="*/ 638874 w 3812603"/>
              <a:gd name="connsiteY3" fmla="*/ 6846888 h 6856458"/>
              <a:gd name="connsiteX4" fmla="*/ 153289 w 3812603"/>
              <a:gd name="connsiteY4" fmla="*/ 6361367 h 6856458"/>
              <a:gd name="connsiteX5" fmla="*/ 0 w 3812603"/>
              <a:gd name="connsiteY5" fmla="*/ 6289231 h 6856458"/>
              <a:gd name="connsiteX6" fmla="*/ 0 w 3812603"/>
              <a:gd name="connsiteY6" fmla="*/ 1454150 h 6856458"/>
              <a:gd name="connsiteX7" fmla="*/ 106871 w 3812603"/>
              <a:gd name="connsiteY7" fmla="*/ 1173099 h 6856458"/>
              <a:gd name="connsiteX8" fmla="*/ 1149350 w 3812603"/>
              <a:gd name="connsiteY8" fmla="*/ 0 h 6856458"/>
              <a:gd name="connsiteX0" fmla="*/ 1149350 w 3812603"/>
              <a:gd name="connsiteY0" fmla="*/ 0 h 6846888"/>
              <a:gd name="connsiteX1" fmla="*/ 3812603 w 3812603"/>
              <a:gd name="connsiteY1" fmla="*/ 0 h 6846888"/>
              <a:gd name="connsiteX2" fmla="*/ 3812603 w 3812603"/>
              <a:gd name="connsiteY2" fmla="*/ 6839833 h 6846888"/>
              <a:gd name="connsiteX3" fmla="*/ 638874 w 3812603"/>
              <a:gd name="connsiteY3" fmla="*/ 6846888 h 6846888"/>
              <a:gd name="connsiteX4" fmla="*/ 153289 w 3812603"/>
              <a:gd name="connsiteY4" fmla="*/ 6361367 h 6846888"/>
              <a:gd name="connsiteX5" fmla="*/ 0 w 3812603"/>
              <a:gd name="connsiteY5" fmla="*/ 6289231 h 6846888"/>
              <a:gd name="connsiteX6" fmla="*/ 0 w 3812603"/>
              <a:gd name="connsiteY6" fmla="*/ 1454150 h 6846888"/>
              <a:gd name="connsiteX7" fmla="*/ 106871 w 3812603"/>
              <a:gd name="connsiteY7" fmla="*/ 1173099 h 6846888"/>
              <a:gd name="connsiteX8" fmla="*/ 1149350 w 3812603"/>
              <a:gd name="connsiteY8" fmla="*/ 0 h 6846888"/>
              <a:gd name="connsiteX0" fmla="*/ 1149350 w 3818145"/>
              <a:gd name="connsiteY0" fmla="*/ 0 h 6856458"/>
              <a:gd name="connsiteX1" fmla="*/ 3812603 w 3818145"/>
              <a:gd name="connsiteY1" fmla="*/ 0 h 6856458"/>
              <a:gd name="connsiteX2" fmla="*/ 3818145 w 3818145"/>
              <a:gd name="connsiteY2" fmla="*/ 6856458 h 6856458"/>
              <a:gd name="connsiteX3" fmla="*/ 638874 w 3818145"/>
              <a:gd name="connsiteY3" fmla="*/ 6846888 h 6856458"/>
              <a:gd name="connsiteX4" fmla="*/ 153289 w 3818145"/>
              <a:gd name="connsiteY4" fmla="*/ 6361367 h 6856458"/>
              <a:gd name="connsiteX5" fmla="*/ 0 w 3818145"/>
              <a:gd name="connsiteY5" fmla="*/ 6289231 h 6856458"/>
              <a:gd name="connsiteX6" fmla="*/ 0 w 3818145"/>
              <a:gd name="connsiteY6" fmla="*/ 1454150 h 6856458"/>
              <a:gd name="connsiteX7" fmla="*/ 106871 w 3818145"/>
              <a:gd name="connsiteY7" fmla="*/ 1173099 h 6856458"/>
              <a:gd name="connsiteX8" fmla="*/ 1149350 w 3818145"/>
              <a:gd name="connsiteY8" fmla="*/ 0 h 6856458"/>
              <a:gd name="connsiteX0" fmla="*/ 1149350 w 3818145"/>
              <a:gd name="connsiteY0" fmla="*/ 0 h 6850916"/>
              <a:gd name="connsiteX1" fmla="*/ 3812603 w 3818145"/>
              <a:gd name="connsiteY1" fmla="*/ 0 h 6850916"/>
              <a:gd name="connsiteX2" fmla="*/ 3818145 w 3818145"/>
              <a:gd name="connsiteY2" fmla="*/ 6850916 h 6850916"/>
              <a:gd name="connsiteX3" fmla="*/ 638874 w 3818145"/>
              <a:gd name="connsiteY3" fmla="*/ 6846888 h 6850916"/>
              <a:gd name="connsiteX4" fmla="*/ 153289 w 3818145"/>
              <a:gd name="connsiteY4" fmla="*/ 6361367 h 6850916"/>
              <a:gd name="connsiteX5" fmla="*/ 0 w 3818145"/>
              <a:gd name="connsiteY5" fmla="*/ 6289231 h 6850916"/>
              <a:gd name="connsiteX6" fmla="*/ 0 w 3818145"/>
              <a:gd name="connsiteY6" fmla="*/ 1454150 h 6850916"/>
              <a:gd name="connsiteX7" fmla="*/ 106871 w 3818145"/>
              <a:gd name="connsiteY7" fmla="*/ 1173099 h 6850916"/>
              <a:gd name="connsiteX8" fmla="*/ 1149350 w 3818145"/>
              <a:gd name="connsiteY8" fmla="*/ 0 h 685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145" h="6850916">
                <a:moveTo>
                  <a:pt x="1149350" y="0"/>
                </a:moveTo>
                <a:lnTo>
                  <a:pt x="3812603" y="0"/>
                </a:lnTo>
                <a:cubicBezTo>
                  <a:pt x="3814450" y="2285486"/>
                  <a:pt x="3816298" y="4565430"/>
                  <a:pt x="3818145" y="6850916"/>
                </a:cubicBezTo>
                <a:lnTo>
                  <a:pt x="638874" y="6846888"/>
                </a:lnTo>
                <a:lnTo>
                  <a:pt x="153289" y="6361367"/>
                </a:lnTo>
                <a:cubicBezTo>
                  <a:pt x="112105" y="6320270"/>
                  <a:pt x="57916" y="6294768"/>
                  <a:pt x="0" y="6289231"/>
                </a:cubicBezTo>
                <a:lnTo>
                  <a:pt x="0" y="1454150"/>
                </a:lnTo>
                <a:cubicBezTo>
                  <a:pt x="40" y="1350550"/>
                  <a:pt x="38062" y="1250550"/>
                  <a:pt x="106871" y="1173099"/>
                </a:cubicBezTo>
                <a:lnTo>
                  <a:pt x="1149350" y="0"/>
                </a:lnTo>
                <a:close/>
              </a:path>
            </a:pathLst>
          </a:custGeom>
          <a:solidFill>
            <a:schemeClr val="tx2"/>
          </a:solidFill>
        </p:spPr>
        <p:txBody>
          <a:bodyPr wrap="square" anchor="ctr">
            <a:noAutofit/>
          </a:bodyPr>
          <a:lstStyle>
            <a:lvl1pPr algn="ctr">
              <a:buNone/>
              <a:defRPr>
                <a:latin typeface="+mn-lt"/>
              </a:defRPr>
            </a:lvl1pPr>
          </a:lstStyle>
          <a:p>
            <a:endParaRPr lang="en-US"/>
          </a:p>
        </p:txBody>
      </p:sp>
      <p:sp>
        <p:nvSpPr>
          <p:cNvPr id="13" name="Text Placeholder 6">
            <a:extLst>
              <a:ext uri="{FF2B5EF4-FFF2-40B4-BE49-F238E27FC236}">
                <a16:creationId xmlns:a16="http://schemas.microsoft.com/office/drawing/2014/main" id="{1180FE05-5C72-FF47-8EF2-63ACC5D36515}"/>
              </a:ext>
            </a:extLst>
          </p:cNvPr>
          <p:cNvSpPr>
            <a:spLocks noGrp="1"/>
          </p:cNvSpPr>
          <p:nvPr>
            <p:ph type="body" sz="quarter" idx="10" hasCustomPrompt="1"/>
          </p:nvPr>
        </p:nvSpPr>
        <p:spPr>
          <a:xfrm>
            <a:off x="381744" y="904554"/>
            <a:ext cx="7801557"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14" name="Title 1">
            <a:extLst>
              <a:ext uri="{FF2B5EF4-FFF2-40B4-BE49-F238E27FC236}">
                <a16:creationId xmlns:a16="http://schemas.microsoft.com/office/drawing/2014/main" id="{52AD82EC-204A-A84A-94E1-78E0F0E55B00}"/>
              </a:ext>
            </a:extLst>
          </p:cNvPr>
          <p:cNvSpPr>
            <a:spLocks noGrp="1"/>
          </p:cNvSpPr>
          <p:nvPr>
            <p:ph type="title" hasCustomPrompt="1"/>
          </p:nvPr>
        </p:nvSpPr>
        <p:spPr>
          <a:xfrm>
            <a:off x="381744" y="329761"/>
            <a:ext cx="7801557" cy="412934"/>
          </a:xfrm>
          <a:prstGeom prst="rect">
            <a:avLst/>
          </a:prstGeom>
        </p:spPr>
        <p:txBody>
          <a:bodyPr wrap="square" anchor="t">
            <a:spAutoFit/>
          </a:bodyPr>
          <a:lstStyle>
            <a:lvl1pPr>
              <a:lnSpc>
                <a:spcPts val="2475"/>
              </a:lnSpc>
              <a:defRPr>
                <a:latin typeface="+mn-lt"/>
              </a:defRPr>
            </a:lvl1pPr>
          </a:lstStyle>
          <a:p>
            <a:r>
              <a:rPr lang="en-US"/>
              <a:t>Click to edit title</a:t>
            </a:r>
          </a:p>
        </p:txBody>
      </p:sp>
      <p:sp>
        <p:nvSpPr>
          <p:cNvPr id="6" name="Text Placeholder 2">
            <a:extLst>
              <a:ext uri="{FF2B5EF4-FFF2-40B4-BE49-F238E27FC236}">
                <a16:creationId xmlns:a16="http://schemas.microsoft.com/office/drawing/2014/main" id="{5F93989A-06DC-5D46-B7FD-F52D76FDF8D3}"/>
              </a:ext>
            </a:extLst>
          </p:cNvPr>
          <p:cNvSpPr>
            <a:spLocks noGrp="1"/>
          </p:cNvSpPr>
          <p:nvPr>
            <p:ph type="body" sz="quarter" idx="17"/>
          </p:nvPr>
        </p:nvSpPr>
        <p:spPr>
          <a:xfrm>
            <a:off x="384048" y="1787527"/>
            <a:ext cx="7801557" cy="1254189"/>
          </a:xfrm>
          <a:prstGeom prst="rect">
            <a:avLst/>
          </a:prstGeom>
        </p:spPr>
        <p:txBody>
          <a:bodyPr wrap="square">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45294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3150118-62F0-8A44-8B7B-E104000384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51"/>
          <a:stretch/>
        </p:blipFill>
        <p:spPr>
          <a:xfrm>
            <a:off x="7796302" y="498602"/>
            <a:ext cx="6287999" cy="6210300"/>
          </a:xfrm>
          <a:prstGeom prst="rect">
            <a:avLst/>
          </a:prstGeom>
          <a:effectLst>
            <a:outerShdw blurRad="127000" dist="38100" dir="2700000" algn="tl" rotWithShape="0">
              <a:prstClr val="black">
                <a:alpha val="20000"/>
              </a:prstClr>
            </a:outerShdw>
          </a:effectLst>
        </p:spPr>
      </p:pic>
      <p:sp>
        <p:nvSpPr>
          <p:cNvPr id="12" name="Picture Placeholder 11">
            <a:extLst>
              <a:ext uri="{FF2B5EF4-FFF2-40B4-BE49-F238E27FC236}">
                <a16:creationId xmlns:a16="http://schemas.microsoft.com/office/drawing/2014/main" id="{EBDE0698-B0E1-AE48-B65F-5F1CAFEDACC8}"/>
              </a:ext>
            </a:extLst>
          </p:cNvPr>
          <p:cNvSpPr>
            <a:spLocks noGrp="1"/>
          </p:cNvSpPr>
          <p:nvPr>
            <p:ph type="pic" sz="quarter" idx="16"/>
          </p:nvPr>
        </p:nvSpPr>
        <p:spPr>
          <a:xfrm>
            <a:off x="7855296" y="1137958"/>
            <a:ext cx="5526408" cy="5525075"/>
          </a:xfrm>
          <a:custGeom>
            <a:avLst/>
            <a:gdLst>
              <a:gd name="connsiteX0" fmla="*/ 1768317 w 5526408"/>
              <a:gd name="connsiteY0" fmla="*/ 2 h 5525075"/>
              <a:gd name="connsiteX1" fmla="*/ 3757899 w 5526408"/>
              <a:gd name="connsiteY1" fmla="*/ 2 h 5525075"/>
              <a:gd name="connsiteX2" fmla="*/ 4012407 w 5526408"/>
              <a:gd name="connsiteY2" fmla="*/ 105349 h 5525075"/>
              <a:gd name="connsiteX3" fmla="*/ 5421060 w 5526408"/>
              <a:gd name="connsiteY3" fmla="*/ 1514477 h 5525075"/>
              <a:gd name="connsiteX4" fmla="*/ 5526406 w 5526408"/>
              <a:gd name="connsiteY4" fmla="*/ 1768318 h 5525075"/>
              <a:gd name="connsiteX5" fmla="*/ 5526406 w 5526408"/>
              <a:gd name="connsiteY5" fmla="*/ 3757901 h 5525075"/>
              <a:gd name="connsiteX6" fmla="*/ 5421060 w 5526408"/>
              <a:gd name="connsiteY6" fmla="*/ 4012409 h 5525075"/>
              <a:gd name="connsiteX7" fmla="*/ 4089750 w 5526408"/>
              <a:gd name="connsiteY7" fmla="*/ 5343527 h 5525075"/>
              <a:gd name="connsiteX8" fmla="*/ 4042125 w 5526408"/>
              <a:gd name="connsiteY8" fmla="*/ 5391152 h 5525075"/>
              <a:gd name="connsiteX9" fmla="*/ 4013550 w 5526408"/>
              <a:gd name="connsiteY9" fmla="*/ 5419727 h 5525075"/>
              <a:gd name="connsiteX10" fmla="*/ 3759042 w 5526408"/>
              <a:gd name="connsiteY10" fmla="*/ 5525074 h 5525075"/>
              <a:gd name="connsiteX11" fmla="*/ 1767365 w 5526408"/>
              <a:gd name="connsiteY11" fmla="*/ 5525074 h 5525075"/>
              <a:gd name="connsiteX12" fmla="*/ 1512952 w 5526408"/>
              <a:gd name="connsiteY12" fmla="*/ 5419727 h 5525075"/>
              <a:gd name="connsiteX13" fmla="*/ 105348 w 5526408"/>
              <a:gd name="connsiteY13" fmla="*/ 4012409 h 5525075"/>
              <a:gd name="connsiteX14" fmla="*/ 1 w 5526408"/>
              <a:gd name="connsiteY14" fmla="*/ 3759044 h 5525075"/>
              <a:gd name="connsiteX15" fmla="*/ 1 w 5526408"/>
              <a:gd name="connsiteY15" fmla="*/ 1768318 h 5525075"/>
              <a:gd name="connsiteX16" fmla="*/ 105348 w 5526408"/>
              <a:gd name="connsiteY16" fmla="*/ 1512953 h 5525075"/>
              <a:gd name="connsiteX17" fmla="*/ 134970 w 5526408"/>
              <a:gd name="connsiteY17" fmla="*/ 1483330 h 5525075"/>
              <a:gd name="connsiteX18" fmla="*/ 134970 w 5526408"/>
              <a:gd name="connsiteY18" fmla="*/ 3442909 h 5525075"/>
              <a:gd name="connsiteX19" fmla="*/ 262796 w 5526408"/>
              <a:gd name="connsiteY19" fmla="*/ 3750185 h 5525075"/>
              <a:gd name="connsiteX20" fmla="*/ 1776223 w 5526408"/>
              <a:gd name="connsiteY20" fmla="*/ 5263994 h 5525075"/>
              <a:gd name="connsiteX21" fmla="*/ 2084738 w 5526408"/>
              <a:gd name="connsiteY21" fmla="*/ 5391819 h 5525075"/>
              <a:gd name="connsiteX22" fmla="*/ 4026885 w 5526408"/>
              <a:gd name="connsiteY22" fmla="*/ 5391819 h 5525075"/>
              <a:gd name="connsiteX23" fmla="*/ 4074510 w 5526408"/>
              <a:gd name="connsiteY23" fmla="*/ 5344194 h 5525075"/>
              <a:gd name="connsiteX24" fmla="*/ 2084738 w 5526408"/>
              <a:gd name="connsiteY24" fmla="*/ 5344194 h 5525075"/>
              <a:gd name="connsiteX25" fmla="*/ 1809751 w 5526408"/>
              <a:gd name="connsiteY25" fmla="*/ 5229894 h 5525075"/>
              <a:gd name="connsiteX26" fmla="*/ 296895 w 5526408"/>
              <a:gd name="connsiteY26" fmla="*/ 3716467 h 5525075"/>
              <a:gd name="connsiteX27" fmla="*/ 182595 w 5526408"/>
              <a:gd name="connsiteY27" fmla="*/ 3442814 h 5525075"/>
              <a:gd name="connsiteX28" fmla="*/ 182595 w 5526408"/>
              <a:gd name="connsiteY28" fmla="*/ 1435705 h 5525075"/>
              <a:gd name="connsiteX29" fmla="*/ 1514476 w 5526408"/>
              <a:gd name="connsiteY29" fmla="*/ 105349 h 5525075"/>
              <a:gd name="connsiteX30" fmla="*/ 1768317 w 5526408"/>
              <a:gd name="connsiteY30" fmla="*/ 2 h 552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408" h="5525075">
                <a:moveTo>
                  <a:pt x="1768317" y="2"/>
                </a:moveTo>
                <a:lnTo>
                  <a:pt x="3757899" y="2"/>
                </a:lnTo>
                <a:cubicBezTo>
                  <a:pt x="3853397" y="-247"/>
                  <a:pt x="3945027" y="37682"/>
                  <a:pt x="4012407" y="105349"/>
                </a:cubicBezTo>
                <a:lnTo>
                  <a:pt x="5421060" y="1514477"/>
                </a:lnTo>
                <a:cubicBezTo>
                  <a:pt x="5488630" y="1581657"/>
                  <a:pt x="5526549" y="1673040"/>
                  <a:pt x="5526406" y="1768318"/>
                </a:cubicBezTo>
                <a:lnTo>
                  <a:pt x="5526406" y="3757901"/>
                </a:lnTo>
                <a:cubicBezTo>
                  <a:pt x="5526739" y="3853408"/>
                  <a:pt x="5488802" y="3945076"/>
                  <a:pt x="5421060" y="4012409"/>
                </a:cubicBezTo>
                <a:lnTo>
                  <a:pt x="4089750" y="5343527"/>
                </a:lnTo>
                <a:lnTo>
                  <a:pt x="4042125" y="5391152"/>
                </a:lnTo>
                <a:lnTo>
                  <a:pt x="4013550" y="5419727"/>
                </a:lnTo>
                <a:cubicBezTo>
                  <a:pt x="3946170" y="5487402"/>
                  <a:pt x="3854540" y="5525331"/>
                  <a:pt x="3759042" y="5525074"/>
                </a:cubicBezTo>
                <a:lnTo>
                  <a:pt x="1767365" y="5525074"/>
                </a:lnTo>
                <a:cubicBezTo>
                  <a:pt x="1671991" y="5524845"/>
                  <a:pt x="1580561" y="5486993"/>
                  <a:pt x="1512952" y="5419727"/>
                </a:cubicBezTo>
                <a:lnTo>
                  <a:pt x="105348" y="4012409"/>
                </a:lnTo>
                <a:cubicBezTo>
                  <a:pt x="37971" y="3945296"/>
                  <a:pt x="67" y="3854141"/>
                  <a:pt x="1" y="3759044"/>
                </a:cubicBezTo>
                <a:lnTo>
                  <a:pt x="1" y="1768318"/>
                </a:lnTo>
                <a:cubicBezTo>
                  <a:pt x="-24" y="1672621"/>
                  <a:pt x="37853" y="1580800"/>
                  <a:pt x="105348" y="1512953"/>
                </a:cubicBezTo>
                <a:lnTo>
                  <a:pt x="134970" y="1483330"/>
                </a:lnTo>
                <a:lnTo>
                  <a:pt x="134970" y="3442909"/>
                </a:lnTo>
                <a:cubicBezTo>
                  <a:pt x="135039" y="3558257"/>
                  <a:pt x="181036" y="3668823"/>
                  <a:pt x="262796" y="3750185"/>
                </a:cubicBezTo>
                <a:lnTo>
                  <a:pt x="1776223" y="5263994"/>
                </a:lnTo>
                <a:cubicBezTo>
                  <a:pt x="1858224" y="5345556"/>
                  <a:pt x="1969085" y="5391486"/>
                  <a:pt x="2084738" y="5391819"/>
                </a:cubicBezTo>
                <a:lnTo>
                  <a:pt x="4026885" y="5391819"/>
                </a:lnTo>
                <a:lnTo>
                  <a:pt x="4074510" y="5344194"/>
                </a:lnTo>
                <a:lnTo>
                  <a:pt x="2084738" y="5344194"/>
                </a:lnTo>
                <a:cubicBezTo>
                  <a:pt x="1981601" y="5343775"/>
                  <a:pt x="1882798" y="5302703"/>
                  <a:pt x="1809751" y="5229894"/>
                </a:cubicBezTo>
                <a:lnTo>
                  <a:pt x="296895" y="3716467"/>
                </a:lnTo>
                <a:cubicBezTo>
                  <a:pt x="223899" y="3644096"/>
                  <a:pt x="182762" y="3545607"/>
                  <a:pt x="182595" y="3442814"/>
                </a:cubicBezTo>
                <a:lnTo>
                  <a:pt x="182595" y="1435705"/>
                </a:lnTo>
                <a:lnTo>
                  <a:pt x="1514476" y="105349"/>
                </a:lnTo>
                <a:cubicBezTo>
                  <a:pt x="1581656" y="37783"/>
                  <a:pt x="1673039" y="-143"/>
                  <a:pt x="1768317" y="2"/>
                </a:cubicBezTo>
                <a:close/>
              </a:path>
            </a:pathLst>
          </a:custGeom>
          <a:solidFill>
            <a:schemeClr val="tx2"/>
          </a:solidFill>
        </p:spPr>
        <p:txBody>
          <a:bodyPr wrap="square" anchor="ctr">
            <a:noAutofit/>
          </a:bodyPr>
          <a:lstStyle>
            <a:lvl1pPr algn="ctr">
              <a:buFontTx/>
              <a:buNone/>
              <a:defRPr>
                <a:latin typeface="+mn-lt"/>
              </a:defRPr>
            </a:lvl1pPr>
          </a:lstStyle>
          <a:p>
            <a:endParaRPr lang="en-US"/>
          </a:p>
        </p:txBody>
      </p:sp>
      <p:sp>
        <p:nvSpPr>
          <p:cNvPr id="11" name="Text Placeholder 6">
            <a:extLst>
              <a:ext uri="{FF2B5EF4-FFF2-40B4-BE49-F238E27FC236}">
                <a16:creationId xmlns:a16="http://schemas.microsoft.com/office/drawing/2014/main" id="{8FB65F8E-766C-9C46-9F19-2F86DBB00F6F}"/>
              </a:ext>
            </a:extLst>
          </p:cNvPr>
          <p:cNvSpPr>
            <a:spLocks noGrp="1"/>
          </p:cNvSpPr>
          <p:nvPr>
            <p:ph type="body" sz="quarter" idx="10" hasCustomPrompt="1"/>
          </p:nvPr>
        </p:nvSpPr>
        <p:spPr>
          <a:xfrm>
            <a:off x="381744" y="904554"/>
            <a:ext cx="7801557"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16" name="Title 1">
            <a:extLst>
              <a:ext uri="{FF2B5EF4-FFF2-40B4-BE49-F238E27FC236}">
                <a16:creationId xmlns:a16="http://schemas.microsoft.com/office/drawing/2014/main" id="{0366F9D1-B50C-BF44-8FC6-E654482824EF}"/>
              </a:ext>
            </a:extLst>
          </p:cNvPr>
          <p:cNvSpPr>
            <a:spLocks noGrp="1"/>
          </p:cNvSpPr>
          <p:nvPr>
            <p:ph type="title" hasCustomPrompt="1"/>
          </p:nvPr>
        </p:nvSpPr>
        <p:spPr>
          <a:xfrm>
            <a:off x="381744" y="329761"/>
            <a:ext cx="7801557" cy="412934"/>
          </a:xfrm>
          <a:prstGeom prst="rect">
            <a:avLst/>
          </a:prstGeom>
        </p:spPr>
        <p:txBody>
          <a:bodyPr wrap="square" anchor="t">
            <a:spAutoFit/>
          </a:bodyPr>
          <a:lstStyle>
            <a:lvl1pPr>
              <a:lnSpc>
                <a:spcPts val="2475"/>
              </a:lnSpc>
              <a:defRPr>
                <a:latin typeface="+mn-lt"/>
              </a:defRPr>
            </a:lvl1pPr>
          </a:lstStyle>
          <a:p>
            <a:r>
              <a:rPr lang="en-US"/>
              <a:t>Click to edit title</a:t>
            </a:r>
          </a:p>
        </p:txBody>
      </p:sp>
      <p:sp>
        <p:nvSpPr>
          <p:cNvPr id="8" name="Text Placeholder 2">
            <a:extLst>
              <a:ext uri="{FF2B5EF4-FFF2-40B4-BE49-F238E27FC236}">
                <a16:creationId xmlns:a16="http://schemas.microsoft.com/office/drawing/2014/main" id="{8799E190-A2F6-F44B-85B3-267B407EBFD3}"/>
              </a:ext>
            </a:extLst>
          </p:cNvPr>
          <p:cNvSpPr>
            <a:spLocks noGrp="1"/>
          </p:cNvSpPr>
          <p:nvPr>
            <p:ph type="body" sz="quarter" idx="17"/>
          </p:nvPr>
        </p:nvSpPr>
        <p:spPr>
          <a:xfrm>
            <a:off x="384049" y="1787527"/>
            <a:ext cx="7185795" cy="1254189"/>
          </a:xfrm>
          <a:prstGeom prst="rect">
            <a:avLst/>
          </a:prstGeom>
        </p:spPr>
        <p:txBody>
          <a:bodyPr wrap="square">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7047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CAB5A7-9E2D-084B-BB21-FDD2EA9D6809}"/>
              </a:ext>
            </a:extLst>
          </p:cNvPr>
          <p:cNvSpPr>
            <a:spLocks noGrp="1"/>
          </p:cNvSpPr>
          <p:nvPr>
            <p:ph type="pic" sz="quarter" idx="16"/>
          </p:nvPr>
        </p:nvSpPr>
        <p:spPr>
          <a:xfrm>
            <a:off x="7792284" y="-241395"/>
            <a:ext cx="3529739" cy="3529013"/>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38100">
            <a:solidFill>
              <a:schemeClr val="bg1"/>
            </a:solidFill>
          </a:ln>
          <a:effectLst>
            <a:outerShdw blurRad="127000" dist="38100" dir="2700000" algn="tl" rotWithShape="0">
              <a:prstClr val="black">
                <a:alpha val="20000"/>
              </a:prstClr>
            </a:outerShdw>
          </a:effectLst>
        </p:spPr>
        <p:txBody>
          <a:bodyPr wrap="square" anchor="ctr">
            <a:noAutofit/>
          </a:bodyPr>
          <a:lstStyle>
            <a:lvl1pPr algn="ctr">
              <a:buNone/>
              <a:defRPr>
                <a:latin typeface="+mn-lt"/>
              </a:defRPr>
            </a:lvl1pPr>
          </a:lstStyle>
          <a:p>
            <a:endParaRPr lang="en-US"/>
          </a:p>
        </p:txBody>
      </p:sp>
      <p:pic>
        <p:nvPicPr>
          <p:cNvPr id="10" name="Graphic 9">
            <a:extLst>
              <a:ext uri="{FF2B5EF4-FFF2-40B4-BE49-F238E27FC236}">
                <a16:creationId xmlns:a16="http://schemas.microsoft.com/office/drawing/2014/main" id="{46CDCE90-0BC2-1546-B182-86CABE0C8B8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529"/>
          <a:stretch/>
        </p:blipFill>
        <p:spPr>
          <a:xfrm>
            <a:off x="9017867" y="2145385"/>
            <a:ext cx="5053733" cy="4977587"/>
          </a:xfrm>
          <a:prstGeom prst="rect">
            <a:avLst/>
          </a:prstGeom>
          <a:effectLst>
            <a:outerShdw blurRad="127000" dist="38100" dir="2700000" algn="tl" rotWithShape="0">
              <a:prstClr val="black">
                <a:alpha val="20000"/>
              </a:prstClr>
            </a:outerShdw>
          </a:effectLst>
        </p:spPr>
      </p:pic>
      <p:sp>
        <p:nvSpPr>
          <p:cNvPr id="11" name="Picture Placeholder 10">
            <a:extLst>
              <a:ext uri="{FF2B5EF4-FFF2-40B4-BE49-F238E27FC236}">
                <a16:creationId xmlns:a16="http://schemas.microsoft.com/office/drawing/2014/main" id="{15866904-EC61-A548-B523-83EE6B2C8379}"/>
              </a:ext>
            </a:extLst>
          </p:cNvPr>
          <p:cNvSpPr>
            <a:spLocks noGrp="1"/>
          </p:cNvSpPr>
          <p:nvPr>
            <p:ph type="pic" sz="quarter" idx="17"/>
          </p:nvPr>
        </p:nvSpPr>
        <p:spPr>
          <a:xfrm>
            <a:off x="9052121" y="2674197"/>
            <a:ext cx="4429444" cy="4428376"/>
          </a:xfrm>
          <a:custGeom>
            <a:avLst/>
            <a:gdLst>
              <a:gd name="connsiteX0" fmla="*/ 1768317 w 5526408"/>
              <a:gd name="connsiteY0" fmla="*/ 2 h 5525075"/>
              <a:gd name="connsiteX1" fmla="*/ 3757899 w 5526408"/>
              <a:gd name="connsiteY1" fmla="*/ 2 h 5525075"/>
              <a:gd name="connsiteX2" fmla="*/ 4012407 w 5526408"/>
              <a:gd name="connsiteY2" fmla="*/ 105349 h 5525075"/>
              <a:gd name="connsiteX3" fmla="*/ 5421060 w 5526408"/>
              <a:gd name="connsiteY3" fmla="*/ 1514477 h 5525075"/>
              <a:gd name="connsiteX4" fmla="*/ 5526406 w 5526408"/>
              <a:gd name="connsiteY4" fmla="*/ 1768318 h 5525075"/>
              <a:gd name="connsiteX5" fmla="*/ 5526406 w 5526408"/>
              <a:gd name="connsiteY5" fmla="*/ 3757901 h 5525075"/>
              <a:gd name="connsiteX6" fmla="*/ 5421060 w 5526408"/>
              <a:gd name="connsiteY6" fmla="*/ 4012409 h 5525075"/>
              <a:gd name="connsiteX7" fmla="*/ 4089750 w 5526408"/>
              <a:gd name="connsiteY7" fmla="*/ 5343527 h 5525075"/>
              <a:gd name="connsiteX8" fmla="*/ 4042125 w 5526408"/>
              <a:gd name="connsiteY8" fmla="*/ 5391152 h 5525075"/>
              <a:gd name="connsiteX9" fmla="*/ 4013550 w 5526408"/>
              <a:gd name="connsiteY9" fmla="*/ 5419727 h 5525075"/>
              <a:gd name="connsiteX10" fmla="*/ 3759042 w 5526408"/>
              <a:gd name="connsiteY10" fmla="*/ 5525074 h 5525075"/>
              <a:gd name="connsiteX11" fmla="*/ 1767365 w 5526408"/>
              <a:gd name="connsiteY11" fmla="*/ 5525074 h 5525075"/>
              <a:gd name="connsiteX12" fmla="*/ 1512952 w 5526408"/>
              <a:gd name="connsiteY12" fmla="*/ 5419727 h 5525075"/>
              <a:gd name="connsiteX13" fmla="*/ 105348 w 5526408"/>
              <a:gd name="connsiteY13" fmla="*/ 4012409 h 5525075"/>
              <a:gd name="connsiteX14" fmla="*/ 1 w 5526408"/>
              <a:gd name="connsiteY14" fmla="*/ 3759044 h 5525075"/>
              <a:gd name="connsiteX15" fmla="*/ 1 w 5526408"/>
              <a:gd name="connsiteY15" fmla="*/ 1768318 h 5525075"/>
              <a:gd name="connsiteX16" fmla="*/ 105348 w 5526408"/>
              <a:gd name="connsiteY16" fmla="*/ 1512953 h 5525075"/>
              <a:gd name="connsiteX17" fmla="*/ 134970 w 5526408"/>
              <a:gd name="connsiteY17" fmla="*/ 1483330 h 5525075"/>
              <a:gd name="connsiteX18" fmla="*/ 134970 w 5526408"/>
              <a:gd name="connsiteY18" fmla="*/ 3442909 h 5525075"/>
              <a:gd name="connsiteX19" fmla="*/ 262796 w 5526408"/>
              <a:gd name="connsiteY19" fmla="*/ 3750185 h 5525075"/>
              <a:gd name="connsiteX20" fmla="*/ 1776223 w 5526408"/>
              <a:gd name="connsiteY20" fmla="*/ 5263994 h 5525075"/>
              <a:gd name="connsiteX21" fmla="*/ 2084738 w 5526408"/>
              <a:gd name="connsiteY21" fmla="*/ 5391819 h 5525075"/>
              <a:gd name="connsiteX22" fmla="*/ 4026885 w 5526408"/>
              <a:gd name="connsiteY22" fmla="*/ 5391819 h 5525075"/>
              <a:gd name="connsiteX23" fmla="*/ 4074510 w 5526408"/>
              <a:gd name="connsiteY23" fmla="*/ 5344194 h 5525075"/>
              <a:gd name="connsiteX24" fmla="*/ 2084738 w 5526408"/>
              <a:gd name="connsiteY24" fmla="*/ 5344194 h 5525075"/>
              <a:gd name="connsiteX25" fmla="*/ 1809751 w 5526408"/>
              <a:gd name="connsiteY25" fmla="*/ 5229894 h 5525075"/>
              <a:gd name="connsiteX26" fmla="*/ 296895 w 5526408"/>
              <a:gd name="connsiteY26" fmla="*/ 3716467 h 5525075"/>
              <a:gd name="connsiteX27" fmla="*/ 182595 w 5526408"/>
              <a:gd name="connsiteY27" fmla="*/ 3442814 h 5525075"/>
              <a:gd name="connsiteX28" fmla="*/ 182595 w 5526408"/>
              <a:gd name="connsiteY28" fmla="*/ 1435705 h 5525075"/>
              <a:gd name="connsiteX29" fmla="*/ 1514476 w 5526408"/>
              <a:gd name="connsiteY29" fmla="*/ 105349 h 5525075"/>
              <a:gd name="connsiteX30" fmla="*/ 1768317 w 5526408"/>
              <a:gd name="connsiteY30" fmla="*/ 2 h 552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408" h="5525075">
                <a:moveTo>
                  <a:pt x="1768317" y="2"/>
                </a:moveTo>
                <a:lnTo>
                  <a:pt x="3757899" y="2"/>
                </a:lnTo>
                <a:cubicBezTo>
                  <a:pt x="3853397" y="-247"/>
                  <a:pt x="3945027" y="37682"/>
                  <a:pt x="4012407" y="105349"/>
                </a:cubicBezTo>
                <a:lnTo>
                  <a:pt x="5421060" y="1514477"/>
                </a:lnTo>
                <a:cubicBezTo>
                  <a:pt x="5488630" y="1581657"/>
                  <a:pt x="5526549" y="1673040"/>
                  <a:pt x="5526406" y="1768318"/>
                </a:cubicBezTo>
                <a:lnTo>
                  <a:pt x="5526406" y="3757901"/>
                </a:lnTo>
                <a:cubicBezTo>
                  <a:pt x="5526739" y="3853408"/>
                  <a:pt x="5488802" y="3945076"/>
                  <a:pt x="5421060" y="4012409"/>
                </a:cubicBezTo>
                <a:lnTo>
                  <a:pt x="4089750" y="5343527"/>
                </a:lnTo>
                <a:lnTo>
                  <a:pt x="4042125" y="5391152"/>
                </a:lnTo>
                <a:lnTo>
                  <a:pt x="4013550" y="5419727"/>
                </a:lnTo>
                <a:cubicBezTo>
                  <a:pt x="3946170" y="5487402"/>
                  <a:pt x="3854540" y="5525331"/>
                  <a:pt x="3759042" y="5525074"/>
                </a:cubicBezTo>
                <a:lnTo>
                  <a:pt x="1767365" y="5525074"/>
                </a:lnTo>
                <a:cubicBezTo>
                  <a:pt x="1671991" y="5524845"/>
                  <a:pt x="1580561" y="5486993"/>
                  <a:pt x="1512952" y="5419727"/>
                </a:cubicBezTo>
                <a:lnTo>
                  <a:pt x="105348" y="4012409"/>
                </a:lnTo>
                <a:cubicBezTo>
                  <a:pt x="37971" y="3945296"/>
                  <a:pt x="67" y="3854141"/>
                  <a:pt x="1" y="3759044"/>
                </a:cubicBezTo>
                <a:lnTo>
                  <a:pt x="1" y="1768318"/>
                </a:lnTo>
                <a:cubicBezTo>
                  <a:pt x="-24" y="1672621"/>
                  <a:pt x="37853" y="1580800"/>
                  <a:pt x="105348" y="1512953"/>
                </a:cubicBezTo>
                <a:lnTo>
                  <a:pt x="134970" y="1483330"/>
                </a:lnTo>
                <a:lnTo>
                  <a:pt x="134970" y="3442909"/>
                </a:lnTo>
                <a:cubicBezTo>
                  <a:pt x="135039" y="3558257"/>
                  <a:pt x="181036" y="3668823"/>
                  <a:pt x="262796" y="3750185"/>
                </a:cubicBezTo>
                <a:lnTo>
                  <a:pt x="1776223" y="5263994"/>
                </a:lnTo>
                <a:cubicBezTo>
                  <a:pt x="1858224" y="5345556"/>
                  <a:pt x="1969085" y="5391486"/>
                  <a:pt x="2084738" y="5391819"/>
                </a:cubicBezTo>
                <a:lnTo>
                  <a:pt x="4026885" y="5391819"/>
                </a:lnTo>
                <a:lnTo>
                  <a:pt x="4074510" y="5344194"/>
                </a:lnTo>
                <a:lnTo>
                  <a:pt x="2084738" y="5344194"/>
                </a:lnTo>
                <a:cubicBezTo>
                  <a:pt x="1981601" y="5343775"/>
                  <a:pt x="1882798" y="5302703"/>
                  <a:pt x="1809751" y="5229894"/>
                </a:cubicBezTo>
                <a:lnTo>
                  <a:pt x="296895" y="3716467"/>
                </a:lnTo>
                <a:cubicBezTo>
                  <a:pt x="223899" y="3644096"/>
                  <a:pt x="182762" y="3545607"/>
                  <a:pt x="182595" y="3442814"/>
                </a:cubicBezTo>
                <a:lnTo>
                  <a:pt x="182595" y="1435705"/>
                </a:lnTo>
                <a:lnTo>
                  <a:pt x="1514476" y="105349"/>
                </a:lnTo>
                <a:cubicBezTo>
                  <a:pt x="1581656" y="37783"/>
                  <a:pt x="1673039" y="-143"/>
                  <a:pt x="1768317" y="2"/>
                </a:cubicBezTo>
                <a:close/>
              </a:path>
            </a:pathLst>
          </a:custGeom>
          <a:solidFill>
            <a:schemeClr val="tx2"/>
          </a:solidFill>
        </p:spPr>
        <p:txBody>
          <a:bodyPr wrap="square" anchor="ctr">
            <a:noAutofit/>
          </a:bodyPr>
          <a:lstStyle>
            <a:lvl1pPr algn="ctr">
              <a:buFontTx/>
              <a:buNone/>
              <a:defRPr>
                <a:latin typeface="+mn-lt"/>
              </a:defRPr>
            </a:lvl1pPr>
          </a:lstStyle>
          <a:p>
            <a:endParaRPr lang="en-US"/>
          </a:p>
        </p:txBody>
      </p:sp>
      <p:sp>
        <p:nvSpPr>
          <p:cNvPr id="17" name="Text Placeholder 6">
            <a:extLst>
              <a:ext uri="{FF2B5EF4-FFF2-40B4-BE49-F238E27FC236}">
                <a16:creationId xmlns:a16="http://schemas.microsoft.com/office/drawing/2014/main" id="{55F6DE81-83CE-8B45-919E-CF8B0EEF4801}"/>
              </a:ext>
            </a:extLst>
          </p:cNvPr>
          <p:cNvSpPr>
            <a:spLocks noGrp="1"/>
          </p:cNvSpPr>
          <p:nvPr>
            <p:ph type="body" sz="quarter" idx="10" hasCustomPrompt="1"/>
          </p:nvPr>
        </p:nvSpPr>
        <p:spPr>
          <a:xfrm>
            <a:off x="381745" y="904554"/>
            <a:ext cx="7277584" cy="284693"/>
          </a:xfrm>
          <a:prstGeom prst="rect">
            <a:avLst/>
          </a:prstGeom>
        </p:spPr>
        <p:txBody>
          <a:bodyPr wrap="square"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18" name="Title 1">
            <a:extLst>
              <a:ext uri="{FF2B5EF4-FFF2-40B4-BE49-F238E27FC236}">
                <a16:creationId xmlns:a16="http://schemas.microsoft.com/office/drawing/2014/main" id="{280F92AA-292A-DD43-ADF6-61A6EA35DE99}"/>
              </a:ext>
            </a:extLst>
          </p:cNvPr>
          <p:cNvSpPr>
            <a:spLocks noGrp="1"/>
          </p:cNvSpPr>
          <p:nvPr>
            <p:ph type="title" hasCustomPrompt="1"/>
          </p:nvPr>
        </p:nvSpPr>
        <p:spPr>
          <a:xfrm>
            <a:off x="381745" y="329761"/>
            <a:ext cx="7277584" cy="412934"/>
          </a:xfrm>
          <a:prstGeom prst="rect">
            <a:avLst/>
          </a:prstGeom>
        </p:spPr>
        <p:txBody>
          <a:bodyPr wrap="square" anchor="t">
            <a:spAutoFit/>
          </a:bodyPr>
          <a:lstStyle>
            <a:lvl1pPr>
              <a:lnSpc>
                <a:spcPts val="2475"/>
              </a:lnSpc>
              <a:defRPr>
                <a:latin typeface="+mn-lt"/>
              </a:defRPr>
            </a:lvl1pPr>
          </a:lstStyle>
          <a:p>
            <a:r>
              <a:rPr lang="en-US"/>
              <a:t>Click to edit title</a:t>
            </a:r>
          </a:p>
        </p:txBody>
      </p:sp>
      <p:sp>
        <p:nvSpPr>
          <p:cNvPr id="12" name="Text Placeholder 2">
            <a:extLst>
              <a:ext uri="{FF2B5EF4-FFF2-40B4-BE49-F238E27FC236}">
                <a16:creationId xmlns:a16="http://schemas.microsoft.com/office/drawing/2014/main" id="{AB649A59-EB59-D041-B699-B9299A2DF99D}"/>
              </a:ext>
            </a:extLst>
          </p:cNvPr>
          <p:cNvSpPr>
            <a:spLocks noGrp="1"/>
          </p:cNvSpPr>
          <p:nvPr>
            <p:ph type="body" sz="quarter" idx="18"/>
          </p:nvPr>
        </p:nvSpPr>
        <p:spPr>
          <a:xfrm>
            <a:off x="384049" y="1787527"/>
            <a:ext cx="7275281" cy="1254189"/>
          </a:xfrm>
          <a:prstGeom prst="rect">
            <a:avLst/>
          </a:prstGeom>
        </p:spPr>
        <p:txBody>
          <a:bodyPr wrap="square">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7362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F">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p:nvPr>
        </p:nvSpPr>
        <p:spPr>
          <a:xfrm>
            <a:off x="6934944" y="3118293"/>
            <a:ext cx="4403616" cy="276999"/>
          </a:xfrm>
          <a:prstGeom prst="rect">
            <a:avLst/>
          </a:prstGeom>
        </p:spPr>
        <p:txBody>
          <a:bodyPr anchor="t">
            <a:spAutoFit/>
          </a:bodyPr>
          <a:lstStyle>
            <a:lvl1pPr marL="0" indent="0">
              <a:buNone/>
              <a:defRPr sz="1200" b="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endParaRPr lang="en-US"/>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1937940"/>
            <a:ext cx="4403616" cy="477054"/>
          </a:xfrm>
          <a:prstGeom prst="rect">
            <a:avLst/>
          </a:prstGeom>
        </p:spPr>
        <p:txBody>
          <a:bodyPr anchor="t">
            <a:spAutoFit/>
          </a:bodyPr>
          <a:lstStyle>
            <a:lvl1pPr marL="0" indent="0">
              <a:lnSpc>
                <a:spcPts val="1500"/>
              </a:lnSpc>
              <a:buNone/>
              <a:defRPr sz="13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4" name="Picture Placeholder 13">
            <a:extLst>
              <a:ext uri="{FF2B5EF4-FFF2-40B4-BE49-F238E27FC236}">
                <a16:creationId xmlns:a16="http://schemas.microsoft.com/office/drawing/2014/main" id="{C057FB67-20EE-1E4B-8B02-10AE7DCF9F86}"/>
              </a:ext>
            </a:extLst>
          </p:cNvPr>
          <p:cNvSpPr>
            <a:spLocks noGrp="1"/>
          </p:cNvSpPr>
          <p:nvPr>
            <p:ph type="pic" sz="quarter" idx="13"/>
          </p:nvPr>
        </p:nvSpPr>
        <p:spPr>
          <a:xfrm>
            <a:off x="1" y="-1591"/>
            <a:ext cx="6111089" cy="6859591"/>
          </a:xfrm>
          <a:custGeom>
            <a:avLst/>
            <a:gdLst>
              <a:gd name="connsiteX0" fmla="*/ 0 w 6111089"/>
              <a:gd name="connsiteY0" fmla="*/ 0 h 6859591"/>
              <a:gd name="connsiteX1" fmla="*/ 6111089 w 6111089"/>
              <a:gd name="connsiteY1" fmla="*/ 0 h 6859591"/>
              <a:gd name="connsiteX2" fmla="*/ 6111089 w 6111089"/>
              <a:gd name="connsiteY2" fmla="*/ 6299754 h 6859591"/>
              <a:gd name="connsiteX3" fmla="*/ 3845721 w 6111089"/>
              <a:gd name="connsiteY3" fmla="*/ 6299754 h 6859591"/>
              <a:gd name="connsiteX4" fmla="*/ 3668372 w 6111089"/>
              <a:gd name="connsiteY4" fmla="*/ 6373169 h 6859591"/>
              <a:gd name="connsiteX5" fmla="*/ 3181649 w 6111089"/>
              <a:gd name="connsiteY5" fmla="*/ 6859591 h 6859591"/>
              <a:gd name="connsiteX6" fmla="*/ 0 w 6111089"/>
              <a:gd name="connsiteY6" fmla="*/ 6859591 h 68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1089" h="6859591">
                <a:moveTo>
                  <a:pt x="0" y="0"/>
                </a:moveTo>
                <a:lnTo>
                  <a:pt x="6111089" y="0"/>
                </a:lnTo>
                <a:lnTo>
                  <a:pt x="6111089" y="6299754"/>
                </a:lnTo>
                <a:lnTo>
                  <a:pt x="3845721" y="6299754"/>
                </a:lnTo>
                <a:cubicBezTo>
                  <a:pt x="3779202" y="6299754"/>
                  <a:pt x="3715408" y="6326162"/>
                  <a:pt x="3668372" y="6373169"/>
                </a:cubicBezTo>
                <a:lnTo>
                  <a:pt x="3181649" y="6859591"/>
                </a:lnTo>
                <a:lnTo>
                  <a:pt x="0" y="6859591"/>
                </a:lnTo>
                <a:close/>
              </a:path>
            </a:pathLst>
          </a:custGeom>
          <a:solidFill>
            <a:schemeClr val="tx2"/>
          </a:solidFill>
        </p:spPr>
        <p:txBody>
          <a:bodyPr wrap="square" anchor="ctr">
            <a:noAutofit/>
          </a:bodyPr>
          <a:lstStyle>
            <a:lvl1pPr algn="ctr">
              <a:buFontTx/>
              <a:buNone/>
              <a:defRPr>
                <a:latin typeface="+mn-lt"/>
              </a:defRPr>
            </a:lvl1pPr>
          </a:lstStyle>
          <a:p>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G">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p:nvPr>
        </p:nvSpPr>
        <p:spPr>
          <a:xfrm>
            <a:off x="818624" y="3118293"/>
            <a:ext cx="4403616" cy="276999"/>
          </a:xfrm>
          <a:prstGeom prst="rect">
            <a:avLst/>
          </a:prstGeom>
        </p:spPr>
        <p:txBody>
          <a:bodyPr anchor="t">
            <a:spAutoFit/>
          </a:bodyPr>
          <a:lstStyle>
            <a:lvl1pPr marL="0" indent="0">
              <a:buNone/>
              <a:defRPr sz="1200" b="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endParaRPr lang="en-US"/>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818624" y="1937940"/>
            <a:ext cx="4403616" cy="477054"/>
          </a:xfrm>
          <a:prstGeom prst="rect">
            <a:avLst/>
          </a:prstGeom>
        </p:spPr>
        <p:txBody>
          <a:bodyPr anchor="t">
            <a:spAutoFit/>
          </a:bodyPr>
          <a:lstStyle>
            <a:lvl1pPr marL="0" indent="0">
              <a:lnSpc>
                <a:spcPts val="1500"/>
              </a:lnSpc>
              <a:buNone/>
              <a:defRPr sz="13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818624" y="1371600"/>
            <a:ext cx="4403616"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4" name="Picture Placeholder 13">
            <a:extLst>
              <a:ext uri="{FF2B5EF4-FFF2-40B4-BE49-F238E27FC236}">
                <a16:creationId xmlns:a16="http://schemas.microsoft.com/office/drawing/2014/main" id="{C057FB67-20EE-1E4B-8B02-10AE7DCF9F86}"/>
              </a:ext>
            </a:extLst>
          </p:cNvPr>
          <p:cNvSpPr>
            <a:spLocks noGrp="1"/>
          </p:cNvSpPr>
          <p:nvPr>
            <p:ph type="pic" sz="quarter" idx="13"/>
          </p:nvPr>
        </p:nvSpPr>
        <p:spPr>
          <a:xfrm flipH="1">
            <a:off x="6089814" y="-1591"/>
            <a:ext cx="6111089" cy="6859591"/>
          </a:xfrm>
          <a:custGeom>
            <a:avLst/>
            <a:gdLst>
              <a:gd name="connsiteX0" fmla="*/ 0 w 6111089"/>
              <a:gd name="connsiteY0" fmla="*/ 0 h 6859591"/>
              <a:gd name="connsiteX1" fmla="*/ 6111089 w 6111089"/>
              <a:gd name="connsiteY1" fmla="*/ 0 h 6859591"/>
              <a:gd name="connsiteX2" fmla="*/ 6111089 w 6111089"/>
              <a:gd name="connsiteY2" fmla="*/ 6299754 h 6859591"/>
              <a:gd name="connsiteX3" fmla="*/ 3845721 w 6111089"/>
              <a:gd name="connsiteY3" fmla="*/ 6299754 h 6859591"/>
              <a:gd name="connsiteX4" fmla="*/ 3668372 w 6111089"/>
              <a:gd name="connsiteY4" fmla="*/ 6373169 h 6859591"/>
              <a:gd name="connsiteX5" fmla="*/ 3181649 w 6111089"/>
              <a:gd name="connsiteY5" fmla="*/ 6859591 h 6859591"/>
              <a:gd name="connsiteX6" fmla="*/ 0 w 6111089"/>
              <a:gd name="connsiteY6" fmla="*/ 6859591 h 68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1089" h="6859591">
                <a:moveTo>
                  <a:pt x="0" y="0"/>
                </a:moveTo>
                <a:lnTo>
                  <a:pt x="6111089" y="0"/>
                </a:lnTo>
                <a:lnTo>
                  <a:pt x="6111089" y="6299754"/>
                </a:lnTo>
                <a:lnTo>
                  <a:pt x="3845721" y="6299754"/>
                </a:lnTo>
                <a:cubicBezTo>
                  <a:pt x="3779202" y="6299754"/>
                  <a:pt x="3715408" y="6326162"/>
                  <a:pt x="3668372" y="6373169"/>
                </a:cubicBezTo>
                <a:lnTo>
                  <a:pt x="3181649" y="6859591"/>
                </a:lnTo>
                <a:lnTo>
                  <a:pt x="0" y="6859591"/>
                </a:lnTo>
                <a:close/>
              </a:path>
            </a:pathLst>
          </a:custGeom>
          <a:solidFill>
            <a:schemeClr val="tx2"/>
          </a:solidFill>
        </p:spPr>
        <p:txBody>
          <a:bodyPr wrap="square" anchor="ctr">
            <a:noAutofit/>
          </a:bodyPr>
          <a:lstStyle>
            <a:lvl1pPr algn="ctr">
              <a:buFontTx/>
              <a:buNone/>
              <a:defRPr>
                <a:latin typeface="+mn-lt"/>
              </a:defRPr>
            </a:lvl1pPr>
          </a:lstStyle>
          <a:p>
            <a:endParaRPr lang="en-US"/>
          </a:p>
        </p:txBody>
      </p:sp>
    </p:spTree>
    <p:extLst>
      <p:ext uri="{BB962C8B-B14F-4D97-AF65-F5344CB8AC3E}">
        <p14:creationId xmlns:p14="http://schemas.microsoft.com/office/powerpoint/2010/main" val="20875192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Column G">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384048" y="329184"/>
            <a:ext cx="4403616"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4" name="Picture Placeholder 13">
            <a:extLst>
              <a:ext uri="{FF2B5EF4-FFF2-40B4-BE49-F238E27FC236}">
                <a16:creationId xmlns:a16="http://schemas.microsoft.com/office/drawing/2014/main" id="{C057FB67-20EE-1E4B-8B02-10AE7DCF9F86}"/>
              </a:ext>
            </a:extLst>
          </p:cNvPr>
          <p:cNvSpPr>
            <a:spLocks noGrp="1"/>
          </p:cNvSpPr>
          <p:nvPr>
            <p:ph type="pic" sz="quarter" idx="13"/>
          </p:nvPr>
        </p:nvSpPr>
        <p:spPr>
          <a:xfrm flipH="1">
            <a:off x="6089814" y="-1591"/>
            <a:ext cx="6111089" cy="6859591"/>
          </a:xfrm>
          <a:custGeom>
            <a:avLst/>
            <a:gdLst>
              <a:gd name="connsiteX0" fmla="*/ 0 w 6111089"/>
              <a:gd name="connsiteY0" fmla="*/ 0 h 6859591"/>
              <a:gd name="connsiteX1" fmla="*/ 6111089 w 6111089"/>
              <a:gd name="connsiteY1" fmla="*/ 0 h 6859591"/>
              <a:gd name="connsiteX2" fmla="*/ 6111089 w 6111089"/>
              <a:gd name="connsiteY2" fmla="*/ 6299754 h 6859591"/>
              <a:gd name="connsiteX3" fmla="*/ 3845721 w 6111089"/>
              <a:gd name="connsiteY3" fmla="*/ 6299754 h 6859591"/>
              <a:gd name="connsiteX4" fmla="*/ 3668372 w 6111089"/>
              <a:gd name="connsiteY4" fmla="*/ 6373169 h 6859591"/>
              <a:gd name="connsiteX5" fmla="*/ 3181649 w 6111089"/>
              <a:gd name="connsiteY5" fmla="*/ 6859591 h 6859591"/>
              <a:gd name="connsiteX6" fmla="*/ 0 w 6111089"/>
              <a:gd name="connsiteY6" fmla="*/ 6859591 h 68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1089" h="6859591">
                <a:moveTo>
                  <a:pt x="0" y="0"/>
                </a:moveTo>
                <a:lnTo>
                  <a:pt x="6111089" y="0"/>
                </a:lnTo>
                <a:lnTo>
                  <a:pt x="6111089" y="6299754"/>
                </a:lnTo>
                <a:lnTo>
                  <a:pt x="3845721" y="6299754"/>
                </a:lnTo>
                <a:cubicBezTo>
                  <a:pt x="3779202" y="6299754"/>
                  <a:pt x="3715408" y="6326162"/>
                  <a:pt x="3668372" y="6373169"/>
                </a:cubicBezTo>
                <a:lnTo>
                  <a:pt x="3181649" y="6859591"/>
                </a:lnTo>
                <a:lnTo>
                  <a:pt x="0" y="6859591"/>
                </a:lnTo>
                <a:close/>
              </a:path>
            </a:pathLst>
          </a:custGeom>
          <a:solidFill>
            <a:schemeClr val="tx2"/>
          </a:solidFill>
        </p:spPr>
        <p:txBody>
          <a:bodyPr wrap="square" anchor="ctr">
            <a:noAutofit/>
          </a:bodyPr>
          <a:lstStyle>
            <a:lvl1pPr algn="ctr">
              <a:buFontTx/>
              <a:buNone/>
              <a:defRPr>
                <a:latin typeface="+mn-lt"/>
              </a:defRPr>
            </a:lvl1pPr>
          </a:lstStyle>
          <a:p>
            <a:endParaRPr lang="en-US"/>
          </a:p>
        </p:txBody>
      </p:sp>
    </p:spTree>
    <p:extLst>
      <p:ext uri="{BB962C8B-B14F-4D97-AF65-F5344CB8AC3E}">
        <p14:creationId xmlns:p14="http://schemas.microsoft.com/office/powerpoint/2010/main" val="54623962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5804"/>
          <a:stretch/>
        </p:blipFill>
        <p:spPr>
          <a:xfrm>
            <a:off x="6050442" y="1648239"/>
            <a:ext cx="6141559" cy="435826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212170" y="1936821"/>
            <a:ext cx="4979831" cy="3533106"/>
          </a:xfrm>
          <a:prstGeom prst="rect">
            <a:avLst/>
          </a:prstGeom>
        </p:spPr>
        <p:txBody>
          <a:bodyPr anchor="ctr"/>
          <a:lstStyle>
            <a:lvl1pPr marL="0" indent="0" algn="ctr">
              <a:buNone/>
              <a:defRPr sz="1125">
                <a:latin typeface="+mn-lt"/>
              </a:defRPr>
            </a:lvl1pPr>
          </a:lstStyle>
          <a:p>
            <a:r>
              <a:rPr lang="en-US"/>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60" y="402297"/>
            <a:ext cx="4073997" cy="1064553"/>
          </a:xfrm>
          <a:prstGeom prst="rect">
            <a:avLst/>
          </a:prstGeom>
        </p:spPr>
        <p:txBody>
          <a:bodyPr anchor="ctr"/>
          <a:lstStyle>
            <a:lvl1pPr marL="0" indent="0" algn="ctr">
              <a:buNone/>
              <a:defRPr sz="1125">
                <a:solidFill>
                  <a:schemeClr val="bg2"/>
                </a:solidFill>
                <a:latin typeface="+mn-lt"/>
              </a:defRPr>
            </a:lvl1pPr>
          </a:lstStyle>
          <a:p>
            <a:r>
              <a:rPr lang="en-US"/>
              <a:t>Click to add software logo </a:t>
            </a:r>
            <a:br>
              <a:rPr lang="en-US"/>
            </a:br>
            <a:r>
              <a:rPr lang="en-US"/>
              <a:t>(resize accordingly)</a:t>
            </a:r>
          </a:p>
        </p:txBody>
      </p:sp>
      <p:sp>
        <p:nvSpPr>
          <p:cNvPr id="18" name="Title 1">
            <a:extLst>
              <a:ext uri="{FF2B5EF4-FFF2-40B4-BE49-F238E27FC236}">
                <a16:creationId xmlns:a16="http://schemas.microsoft.com/office/drawing/2014/main" id="{F1311485-E971-8B46-99AB-01DBB0269FFD}"/>
              </a:ext>
            </a:extLst>
          </p:cNvPr>
          <p:cNvSpPr>
            <a:spLocks noGrp="1"/>
          </p:cNvSpPr>
          <p:nvPr>
            <p:ph type="title" hasCustomPrompt="1"/>
          </p:nvPr>
        </p:nvSpPr>
        <p:spPr>
          <a:xfrm>
            <a:off x="381744" y="329761"/>
            <a:ext cx="6450856" cy="412934"/>
          </a:xfrm>
          <a:prstGeom prst="rect">
            <a:avLst/>
          </a:prstGeom>
        </p:spPr>
        <p:txBody>
          <a:bodyPr wrap="square" anchor="t">
            <a:spAutoFit/>
          </a:bodyPr>
          <a:lstStyle>
            <a:lvl1pPr>
              <a:lnSpc>
                <a:spcPts val="2475"/>
              </a:lnSpc>
              <a:defRPr>
                <a:latin typeface="+mn-lt"/>
              </a:defRPr>
            </a:lvl1pPr>
          </a:lstStyle>
          <a:p>
            <a:r>
              <a:rPr lang="en-US"/>
              <a:t>Click to edit title</a:t>
            </a:r>
          </a:p>
        </p:txBody>
      </p:sp>
      <p:sp>
        <p:nvSpPr>
          <p:cNvPr id="20" name="Text Placeholder 6">
            <a:extLst>
              <a:ext uri="{FF2B5EF4-FFF2-40B4-BE49-F238E27FC236}">
                <a16:creationId xmlns:a16="http://schemas.microsoft.com/office/drawing/2014/main" id="{0A7CD027-56DB-BB4D-B59B-CA8F22F8796F}"/>
              </a:ext>
            </a:extLst>
          </p:cNvPr>
          <p:cNvSpPr>
            <a:spLocks noGrp="1"/>
          </p:cNvSpPr>
          <p:nvPr>
            <p:ph type="body" sz="quarter" idx="16" hasCustomPrompt="1"/>
          </p:nvPr>
        </p:nvSpPr>
        <p:spPr>
          <a:xfrm>
            <a:off x="381744" y="904554"/>
            <a:ext cx="6450856" cy="477054"/>
          </a:xfrm>
          <a:prstGeom prst="rect">
            <a:avLst/>
          </a:prstGeom>
        </p:spPr>
        <p:txBody>
          <a:bodyPr wrap="square"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8" name="Text Placeholder 2">
            <a:extLst>
              <a:ext uri="{FF2B5EF4-FFF2-40B4-BE49-F238E27FC236}">
                <a16:creationId xmlns:a16="http://schemas.microsoft.com/office/drawing/2014/main" id="{708FE048-CFD3-E741-8350-02DD2F99F4C3}"/>
              </a:ext>
            </a:extLst>
          </p:cNvPr>
          <p:cNvSpPr>
            <a:spLocks noGrp="1"/>
          </p:cNvSpPr>
          <p:nvPr>
            <p:ph type="body" sz="quarter" idx="17"/>
          </p:nvPr>
        </p:nvSpPr>
        <p:spPr>
          <a:xfrm>
            <a:off x="381001" y="1787527"/>
            <a:ext cx="6450857" cy="1254189"/>
          </a:xfrm>
          <a:prstGeom prst="rect">
            <a:avLst/>
          </a:prstGeom>
        </p:spPr>
        <p:txBody>
          <a:bodyPr wrap="square">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A">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2CD5DE88-6F23-6849-8D07-BF52CEDB3801}"/>
              </a:ext>
            </a:extLst>
          </p:cNvPr>
          <p:cNvSpPr>
            <a:spLocks noGrp="1"/>
          </p:cNvSpPr>
          <p:nvPr>
            <p:ph type="body" sz="quarter" idx="13" hasCustomPrompt="1"/>
          </p:nvPr>
        </p:nvSpPr>
        <p:spPr>
          <a:xfrm>
            <a:off x="8256338" y="3164973"/>
            <a:ext cx="3553919" cy="1015663"/>
          </a:xfrm>
          <a:prstGeom prst="rect">
            <a:avLst/>
          </a:prstGeom>
        </p:spPr>
        <p:txBody>
          <a:bodyPr anchor="ctr">
            <a:spAutoFit/>
          </a:bodyPr>
          <a:lstStyle>
            <a:lvl1pPr marL="0" indent="0" algn="ctr">
              <a:buClr>
                <a:schemeClr val="tx1"/>
              </a:buClr>
              <a:buFont typeface="Arial" panose="020B0604020202020204" pitchFamily="34" charset="0"/>
              <a:buNone/>
              <a:tabLst/>
              <a:defRPr sz="1500" b="1">
                <a:solidFill>
                  <a:schemeClr val="accent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here to add a slide takeaway or call to action. You may change the color of this text to match the content when necessary.</a:t>
            </a:r>
          </a:p>
        </p:txBody>
      </p:sp>
      <p:sp>
        <p:nvSpPr>
          <p:cNvPr id="12" name="Title 1">
            <a:extLst>
              <a:ext uri="{FF2B5EF4-FFF2-40B4-BE49-F238E27FC236}">
                <a16:creationId xmlns:a16="http://schemas.microsoft.com/office/drawing/2014/main" id="{8860173B-CB5E-1D4A-9ADA-024288FA5F2E}"/>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3" name="Text Placeholder 6">
            <a:extLst>
              <a:ext uri="{FF2B5EF4-FFF2-40B4-BE49-F238E27FC236}">
                <a16:creationId xmlns:a16="http://schemas.microsoft.com/office/drawing/2014/main" id="{727A9276-972C-C645-BA60-8DBF0320365C}"/>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6" name="Text Placeholder 2">
            <a:extLst>
              <a:ext uri="{FF2B5EF4-FFF2-40B4-BE49-F238E27FC236}">
                <a16:creationId xmlns:a16="http://schemas.microsoft.com/office/drawing/2014/main" id="{3D09E183-B94F-7F41-861F-8867F5F2CD18}"/>
              </a:ext>
            </a:extLst>
          </p:cNvPr>
          <p:cNvSpPr>
            <a:spLocks noGrp="1"/>
          </p:cNvSpPr>
          <p:nvPr>
            <p:ph type="body" sz="quarter" idx="17"/>
          </p:nvPr>
        </p:nvSpPr>
        <p:spPr>
          <a:xfrm>
            <a:off x="381000" y="1787527"/>
            <a:ext cx="7385613" cy="1254189"/>
          </a:xfrm>
          <a:prstGeom prst="rect">
            <a:avLst/>
          </a:prstGeom>
        </p:spPr>
        <p:txBody>
          <a:bodyPr wrap="square">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31935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5" y="2340078"/>
            <a:ext cx="5566772" cy="276999"/>
          </a:xfrm>
          <a:prstGeom prst="rect">
            <a:avLst/>
          </a:prstGeom>
        </p:spPr>
        <p:txBody>
          <a:bodyPr numCol="1" anchor="t">
            <a:spAutoFit/>
          </a:bodyPr>
          <a:lstStyle>
            <a:lvl1pPr marL="0" indent="0">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5" y="1598577"/>
            <a:ext cx="5566772" cy="385673"/>
          </a:xfrm>
          <a:prstGeom prst="snip2DiagRect">
            <a:avLst/>
          </a:prstGeom>
          <a:gradFill>
            <a:gsLst>
              <a:gs pos="0">
                <a:schemeClr val="accent1"/>
              </a:gs>
              <a:gs pos="100000">
                <a:schemeClr val="accent2"/>
              </a:gs>
            </a:gsLst>
            <a:lin ang="2700000" scaled="0"/>
          </a:gra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5" name="Text Placeholder 13">
            <a:extLst>
              <a:ext uri="{FF2B5EF4-FFF2-40B4-BE49-F238E27FC236}">
                <a16:creationId xmlns:a16="http://schemas.microsoft.com/office/drawing/2014/main" id="{8E7431A6-E91F-8D4B-A26E-8ED432D11CF4}"/>
              </a:ext>
            </a:extLst>
          </p:cNvPr>
          <p:cNvSpPr>
            <a:spLocks noGrp="1"/>
          </p:cNvSpPr>
          <p:nvPr>
            <p:ph type="body" sz="quarter" idx="17"/>
          </p:nvPr>
        </p:nvSpPr>
        <p:spPr>
          <a:xfrm>
            <a:off x="6271499" y="1598577"/>
            <a:ext cx="5566772" cy="385673"/>
          </a:xfrm>
          <a:prstGeom prst="snip2DiagRect">
            <a:avLst/>
          </a:prstGeom>
          <a:gradFill flip="none" rotWithShape="1">
            <a:gsLst>
              <a:gs pos="0">
                <a:schemeClr val="accent4"/>
              </a:gs>
              <a:gs pos="100000">
                <a:schemeClr val="accent2"/>
              </a:gs>
            </a:gsLst>
            <a:lin ang="10800000" scaled="1"/>
            <a:tileRect/>
          </a:gra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6" name="Text Placeholder 2">
            <a:extLst>
              <a:ext uri="{FF2B5EF4-FFF2-40B4-BE49-F238E27FC236}">
                <a16:creationId xmlns:a16="http://schemas.microsoft.com/office/drawing/2014/main" id="{C16CEDBA-A154-F94C-9DC8-169B9D3A127C}"/>
              </a:ext>
            </a:extLst>
          </p:cNvPr>
          <p:cNvSpPr>
            <a:spLocks noGrp="1"/>
          </p:cNvSpPr>
          <p:nvPr>
            <p:ph type="body" sz="quarter" idx="18"/>
          </p:nvPr>
        </p:nvSpPr>
        <p:spPr>
          <a:xfrm>
            <a:off x="6271499" y="2340078"/>
            <a:ext cx="5566772" cy="276999"/>
          </a:xfrm>
          <a:prstGeom prst="rect">
            <a:avLst/>
          </a:prstGeom>
        </p:spPr>
        <p:txBody>
          <a:bodyPr numCol="1" anchor="t">
            <a:spAutoFit/>
          </a:bodyPr>
          <a:lstStyle>
            <a:lvl1pPr marL="0" indent="0">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1" name="Title 1">
            <a:extLst>
              <a:ext uri="{FF2B5EF4-FFF2-40B4-BE49-F238E27FC236}">
                <a16:creationId xmlns:a16="http://schemas.microsoft.com/office/drawing/2014/main" id="{E2D5187E-872D-654C-99C9-81FA1FF551AC}"/>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2" name="Text Placeholder 6">
            <a:extLst>
              <a:ext uri="{FF2B5EF4-FFF2-40B4-BE49-F238E27FC236}">
                <a16:creationId xmlns:a16="http://schemas.microsoft.com/office/drawing/2014/main" id="{F82E6DFE-44A3-4947-BAA1-D25D7D55FFE3}"/>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10650520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Title 17">
            <a:extLst>
              <a:ext uri="{FF2B5EF4-FFF2-40B4-BE49-F238E27FC236}">
                <a16:creationId xmlns:a16="http://schemas.microsoft.com/office/drawing/2014/main" id="{87F1DF64-4066-3F49-A16F-64458FBEAE2A}"/>
              </a:ext>
            </a:extLst>
          </p:cNvPr>
          <p:cNvSpPr>
            <a:spLocks noGrp="1"/>
          </p:cNvSpPr>
          <p:nvPr>
            <p:ph type="title" hasCustomPrompt="1"/>
          </p:nvPr>
        </p:nvSpPr>
        <p:spPr>
          <a:xfrm>
            <a:off x="1458729" y="2346973"/>
            <a:ext cx="9274545" cy="566822"/>
          </a:xfrm>
          <a:prstGeom prst="rect">
            <a:avLst/>
          </a:prstGeom>
        </p:spPr>
        <p:txBody>
          <a:bodyPr wrap="square" anchor="ctr">
            <a:spAutoFit/>
          </a:bodyPr>
          <a:lstStyle>
            <a:lvl1pPr algn="ctr">
              <a:lnSpc>
                <a:spcPts val="3749"/>
              </a:lnSpc>
              <a:defRPr sz="3749">
                <a:solidFill>
                  <a:schemeClr val="bg1"/>
                </a:solidFill>
                <a:latin typeface="+mj-lt"/>
              </a:defRPr>
            </a:lvl1pPr>
          </a:lstStyle>
          <a:p>
            <a:r>
              <a:rPr lang="en-US"/>
              <a:t>Click to edit title, keep in sentence case</a:t>
            </a:r>
          </a:p>
        </p:txBody>
      </p:sp>
      <p:sp>
        <p:nvSpPr>
          <p:cNvPr id="10" name="Text Placeholder 11">
            <a:extLst>
              <a:ext uri="{FF2B5EF4-FFF2-40B4-BE49-F238E27FC236}">
                <a16:creationId xmlns:a16="http://schemas.microsoft.com/office/drawing/2014/main" id="{A51F2E62-C1C3-EE4E-83A0-0491D4DBCFD4}"/>
              </a:ext>
            </a:extLst>
          </p:cNvPr>
          <p:cNvSpPr>
            <a:spLocks noGrp="1"/>
          </p:cNvSpPr>
          <p:nvPr>
            <p:ph type="body" sz="quarter" idx="10" hasCustomPrompt="1"/>
          </p:nvPr>
        </p:nvSpPr>
        <p:spPr>
          <a:xfrm>
            <a:off x="2801708" y="3592754"/>
            <a:ext cx="6588584" cy="253916"/>
          </a:xfrm>
          <a:prstGeom prst="rect">
            <a:avLst/>
          </a:prstGeom>
        </p:spPr>
        <p:txBody>
          <a:bodyPr anchor="t">
            <a:spAutoFit/>
          </a:bodyPr>
          <a:lstStyle>
            <a:lvl1pPr marL="0" marR="0" indent="0" algn="ct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9" name="Picture 8">
            <a:extLst>
              <a:ext uri="{FF2B5EF4-FFF2-40B4-BE49-F238E27FC236}">
                <a16:creationId xmlns:a16="http://schemas.microsoft.com/office/drawing/2014/main" id="{C9CF03C0-4C0C-B640-B5D5-8054F27AD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9937" y="5750237"/>
            <a:ext cx="2295144" cy="174536"/>
          </a:xfrm>
          <a:prstGeom prst="rect">
            <a:avLst/>
          </a:prstGeom>
        </p:spPr>
      </p:pic>
      <p:pic>
        <p:nvPicPr>
          <p:cNvPr id="3" name="Picture 2" descr="Logo&#10;&#10;Description automatically generated">
            <a:extLst>
              <a:ext uri="{FF2B5EF4-FFF2-40B4-BE49-F238E27FC236}">
                <a16:creationId xmlns:a16="http://schemas.microsoft.com/office/drawing/2014/main" id="{F0CF94D4-D2AC-C84F-94A8-FDEF34190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89568" y="4786038"/>
            <a:ext cx="2835885" cy="964201"/>
          </a:xfrm>
          <a:prstGeom prst="rect">
            <a:avLst/>
          </a:prstGeom>
        </p:spPr>
      </p:pic>
    </p:spTree>
    <p:extLst>
      <p:ext uri="{BB962C8B-B14F-4D97-AF65-F5344CB8AC3E}">
        <p14:creationId xmlns:p14="http://schemas.microsoft.com/office/powerpoint/2010/main" val="14146404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p:nvPr>
        </p:nvSpPr>
        <p:spPr>
          <a:xfrm>
            <a:off x="1"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a:solidFill>
            <a:schemeClr val="tx2"/>
          </a:solidFill>
        </p:spPr>
        <p:txBody>
          <a:bodyPr wrap="square" anchor="ctr">
            <a:noAutofit/>
          </a:bodyPr>
          <a:lstStyle>
            <a:lvl1pPr marL="0" indent="0" algn="ctr">
              <a:buNone/>
              <a:defRPr>
                <a:latin typeface="+mn-lt"/>
              </a:defRPr>
            </a:lvl1pPr>
          </a:lstStyle>
          <a:p>
            <a:endParaRPr lang="en-US"/>
          </a:p>
        </p:txBody>
      </p:sp>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6" y="4617651"/>
            <a:ext cx="4495687" cy="412934"/>
          </a:xfrm>
          <a:prstGeom prst="rect">
            <a:avLst/>
          </a:prstGeom>
        </p:spPr>
        <p:txBody>
          <a:bodyPr anchor="ctr">
            <a:spAutoFit/>
          </a:bodyPr>
          <a:lstStyle>
            <a:lvl1pPr algn="r">
              <a:lnSpc>
                <a:spcPts val="2475"/>
              </a:lnSpc>
              <a:defRPr sz="2250" b="1">
                <a:solidFill>
                  <a:schemeClr val="tx1"/>
                </a:solidFill>
                <a:latin typeface="+mn-lt"/>
              </a:defRPr>
            </a:lvl1pPr>
          </a:lstStyle>
          <a:p>
            <a:r>
              <a:rPr lang="en-US"/>
              <a:t>Click to edit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4408621"/>
            <a:ext cx="6580008" cy="830997"/>
          </a:xfrm>
          <a:prstGeom prst="rect">
            <a:avLst/>
          </a:prstGeom>
        </p:spPr>
        <p:txBody>
          <a:bodyPr anchor="ctr">
            <a:spAutoFit/>
          </a:bodyPr>
          <a:lstStyle>
            <a:lvl1pPr marL="0" indent="0">
              <a:buNone/>
              <a:defRPr sz="1200" b="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r>
              <a:rPr lang="en-US"/>
              <a:t>There are number of options to treat the text on this page. This box can be filled with a paragraph, bullet points, or both. Don’t forget to customize the image to fit the topic of this slide. Just click on the picture icon. You can then add an image, which will automatically fill the placeholder and it will fill accordingly. Crop if necessary.</a:t>
            </a:r>
          </a:p>
        </p:txBody>
      </p:sp>
    </p:spTree>
    <p:extLst>
      <p:ext uri="{BB962C8B-B14F-4D97-AF65-F5344CB8AC3E}">
        <p14:creationId xmlns:p14="http://schemas.microsoft.com/office/powerpoint/2010/main" val="227565726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6" y="1426395"/>
            <a:ext cx="4495687" cy="412934"/>
          </a:xfrm>
          <a:prstGeom prst="rect">
            <a:avLst/>
          </a:prstGeom>
        </p:spPr>
        <p:txBody>
          <a:bodyPr anchor="ctr">
            <a:spAutoFit/>
          </a:bodyPr>
          <a:lstStyle>
            <a:lvl1pPr algn="r">
              <a:lnSpc>
                <a:spcPts val="2475"/>
              </a:lnSpc>
              <a:defRPr sz="2250" b="1">
                <a:solidFill>
                  <a:schemeClr val="tx1"/>
                </a:solidFill>
                <a:latin typeface="+mn-lt"/>
              </a:defRPr>
            </a:lvl1pPr>
          </a:lstStyle>
          <a:p>
            <a:r>
              <a:rPr lang="en-US"/>
              <a:t>Click to edit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1217366"/>
            <a:ext cx="6580008" cy="830997"/>
          </a:xfrm>
          <a:prstGeom prst="rect">
            <a:avLst/>
          </a:prstGeom>
        </p:spPr>
        <p:txBody>
          <a:bodyPr anchor="ctr">
            <a:spAutoFit/>
          </a:bodyPr>
          <a:lstStyle>
            <a:lvl1pPr marL="0" indent="0">
              <a:buNone/>
              <a:defRPr sz="1200" b="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r>
              <a:rPr lang="en-US"/>
              <a:t>There are number of options to treat the text on this page. This box can be filled with a paragraph, bullet points, or both. Don’t forget to customize the image to fit the topic of this slide. Just click on the picture icon. You can then add an image, which will automatically fill the placeholder and it will fill accordingly. Crop if necessary.</a:t>
            </a:r>
          </a:p>
        </p:txBody>
      </p:sp>
      <p:sp>
        <p:nvSpPr>
          <p:cNvPr id="10" name="Picture Placeholder 9">
            <a:extLst>
              <a:ext uri="{FF2B5EF4-FFF2-40B4-BE49-F238E27FC236}">
                <a16:creationId xmlns:a16="http://schemas.microsoft.com/office/drawing/2014/main" id="{4D26E8E3-534F-E545-9087-B13B1DFA50DF}"/>
              </a:ext>
            </a:extLst>
          </p:cNvPr>
          <p:cNvSpPr>
            <a:spLocks noGrp="1"/>
          </p:cNvSpPr>
          <p:nvPr>
            <p:ph type="pic" sz="quarter" idx="12"/>
          </p:nvPr>
        </p:nvSpPr>
        <p:spPr>
          <a:xfrm>
            <a:off x="-6576" y="3438146"/>
            <a:ext cx="12207240" cy="3430597"/>
          </a:xfrm>
          <a:custGeom>
            <a:avLst/>
            <a:gdLst>
              <a:gd name="connsiteX0" fmla="*/ 2877788 w 9144000"/>
              <a:gd name="connsiteY0" fmla="*/ 2145055 h 2564925"/>
              <a:gd name="connsiteX1" fmla="*/ 2745200 w 9144000"/>
              <a:gd name="connsiteY1" fmla="*/ 2199878 h 2564925"/>
              <a:gd name="connsiteX2" fmla="*/ 2381250 w 9144000"/>
              <a:gd name="connsiteY2" fmla="*/ 2563120 h 2564925"/>
              <a:gd name="connsiteX3" fmla="*/ 6762750 w 9144000"/>
              <a:gd name="connsiteY3" fmla="*/ 2563120 h 2564925"/>
              <a:gd name="connsiteX4" fmla="*/ 6398324 w 9144000"/>
              <a:gd name="connsiteY4" fmla="*/ 2199878 h 2564925"/>
              <a:gd name="connsiteX5" fmla="*/ 6265736 w 9144000"/>
              <a:gd name="connsiteY5" fmla="*/ 2145055 h 2564925"/>
              <a:gd name="connsiteX6" fmla="*/ 0 w 9144000"/>
              <a:gd name="connsiteY6" fmla="*/ 0 h 2564925"/>
              <a:gd name="connsiteX7" fmla="*/ 7920990 w 9144000"/>
              <a:gd name="connsiteY7" fmla="*/ 0 h 2564925"/>
              <a:gd name="connsiteX8" fmla="*/ 7930515 w 9144000"/>
              <a:gd name="connsiteY8" fmla="*/ 0 h 2564925"/>
              <a:gd name="connsiteX9" fmla="*/ 7968615 w 9144000"/>
              <a:gd name="connsiteY9" fmla="*/ 6746 h 2564925"/>
              <a:gd name="connsiteX10" fmla="*/ 8025289 w 9144000"/>
              <a:gd name="connsiteY10" fmla="*/ 24324 h 2564925"/>
              <a:gd name="connsiteX11" fmla="*/ 8083392 w 9144000"/>
              <a:gd name="connsiteY11" fmla="*/ 50643 h 2564925"/>
              <a:gd name="connsiteX12" fmla="*/ 8103585 w 9144000"/>
              <a:gd name="connsiteY12" fmla="*/ 63185 h 2564925"/>
              <a:gd name="connsiteX13" fmla="*/ 8134350 w 9144000"/>
              <a:gd name="connsiteY13" fmla="*/ 85038 h 2564925"/>
              <a:gd name="connsiteX14" fmla="*/ 8146543 w 9144000"/>
              <a:gd name="connsiteY14" fmla="*/ 96060 h 2564925"/>
              <a:gd name="connsiteX15" fmla="*/ 9144000 w 9144000"/>
              <a:gd name="connsiteY15" fmla="*/ 1091245 h 2564925"/>
              <a:gd name="connsiteX16" fmla="*/ 9144000 w 9144000"/>
              <a:gd name="connsiteY16" fmla="*/ 2564925 h 2564925"/>
              <a:gd name="connsiteX17" fmla="*/ 0 w 9144000"/>
              <a:gd name="connsiteY17" fmla="*/ 2564925 h 256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000" h="2564925">
                <a:moveTo>
                  <a:pt x="2877788" y="2145055"/>
                </a:moveTo>
                <a:cubicBezTo>
                  <a:pt x="2828055" y="2145080"/>
                  <a:pt x="2780367" y="2164799"/>
                  <a:pt x="2745200" y="2199878"/>
                </a:cubicBezTo>
                <a:lnTo>
                  <a:pt x="2381250" y="2563120"/>
                </a:lnTo>
                <a:lnTo>
                  <a:pt x="6762750" y="2563120"/>
                </a:lnTo>
                <a:lnTo>
                  <a:pt x="6398324" y="2199878"/>
                </a:lnTo>
                <a:cubicBezTo>
                  <a:pt x="6363157" y="2164799"/>
                  <a:pt x="6315469" y="2145080"/>
                  <a:pt x="6265736" y="2145055"/>
                </a:cubicBezTo>
                <a:close/>
                <a:moveTo>
                  <a:pt x="0" y="0"/>
                </a:moveTo>
                <a:lnTo>
                  <a:pt x="7920990" y="0"/>
                </a:lnTo>
                <a:lnTo>
                  <a:pt x="7930515" y="0"/>
                </a:lnTo>
                <a:lnTo>
                  <a:pt x="7968615" y="6746"/>
                </a:lnTo>
                <a:lnTo>
                  <a:pt x="8025289" y="24324"/>
                </a:lnTo>
                <a:cubicBezTo>
                  <a:pt x="8045216" y="31813"/>
                  <a:pt x="8064625" y="40605"/>
                  <a:pt x="8083392" y="50643"/>
                </a:cubicBezTo>
                <a:lnTo>
                  <a:pt x="8103585" y="63185"/>
                </a:lnTo>
                <a:lnTo>
                  <a:pt x="8134350" y="85038"/>
                </a:lnTo>
                <a:lnTo>
                  <a:pt x="8146543" y="96060"/>
                </a:lnTo>
                <a:lnTo>
                  <a:pt x="9144000" y="1091245"/>
                </a:lnTo>
                <a:lnTo>
                  <a:pt x="9144000" y="2564925"/>
                </a:lnTo>
                <a:lnTo>
                  <a:pt x="0" y="2564925"/>
                </a:lnTo>
                <a:close/>
              </a:path>
            </a:pathLst>
          </a:custGeom>
          <a:solidFill>
            <a:schemeClr val="tx2"/>
          </a:solidFill>
        </p:spPr>
        <p:txBody>
          <a:bodyPr wrap="square" anchor="ctr">
            <a:noAutofit/>
          </a:bodyPr>
          <a:lstStyle>
            <a:lvl1pPr algn="ctr">
              <a:buFontTx/>
              <a:buNone/>
              <a:defRPr/>
            </a:lvl1pPr>
          </a:lstStyle>
          <a:p>
            <a:endParaRPr lang="en-US"/>
          </a:p>
        </p:txBody>
      </p:sp>
    </p:spTree>
    <p:extLst>
      <p:ext uri="{BB962C8B-B14F-4D97-AF65-F5344CB8AC3E}">
        <p14:creationId xmlns:p14="http://schemas.microsoft.com/office/powerpoint/2010/main" val="19921594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 Column 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6" y="1426395"/>
            <a:ext cx="4495687" cy="412934"/>
          </a:xfrm>
          <a:prstGeom prst="rect">
            <a:avLst/>
          </a:prstGeom>
        </p:spPr>
        <p:txBody>
          <a:bodyPr anchor="ctr">
            <a:spAutoFit/>
          </a:bodyPr>
          <a:lstStyle>
            <a:lvl1pPr algn="r">
              <a:lnSpc>
                <a:spcPts val="2475"/>
              </a:lnSpc>
              <a:defRPr sz="2250" b="1">
                <a:solidFill>
                  <a:schemeClr val="tx1"/>
                </a:solidFill>
                <a:latin typeface="+mn-lt"/>
              </a:defRPr>
            </a:lvl1pPr>
          </a:lstStyle>
          <a:p>
            <a:r>
              <a:rPr lang="en-US"/>
              <a:t>Click to edit title</a:t>
            </a:r>
          </a:p>
        </p:txBody>
      </p:sp>
      <p:sp>
        <p:nvSpPr>
          <p:cNvPr id="3" name="Picture Placeholder 2">
            <a:extLst>
              <a:ext uri="{FF2B5EF4-FFF2-40B4-BE49-F238E27FC236}">
                <a16:creationId xmlns:a16="http://schemas.microsoft.com/office/drawing/2014/main" id="{A9B6C2AB-C420-4645-BC42-A5D2594CBAFA}"/>
              </a:ext>
            </a:extLst>
          </p:cNvPr>
          <p:cNvSpPr>
            <a:spLocks noGrp="1"/>
          </p:cNvSpPr>
          <p:nvPr>
            <p:ph type="pic" sz="quarter" idx="10"/>
          </p:nvPr>
        </p:nvSpPr>
        <p:spPr>
          <a:xfrm>
            <a:off x="0" y="3429001"/>
            <a:ext cx="12192000" cy="2827117"/>
          </a:xfrm>
          <a:prstGeom prst="rect">
            <a:avLst/>
          </a:prstGeom>
          <a:solidFill>
            <a:schemeClr val="bg2">
              <a:lumMod val="20000"/>
              <a:lumOff val="80000"/>
            </a:schemeClr>
          </a:solidFill>
        </p:spPr>
        <p:txBody>
          <a:bodyPr/>
          <a:lstStyle>
            <a:lvl1pPr marL="0" indent="0">
              <a:buFontTx/>
              <a:buNone/>
              <a:defRPr sz="750">
                <a:solidFill>
                  <a:schemeClr val="bg2"/>
                </a:solidFill>
              </a:defRPr>
            </a:lvl1pPr>
          </a:lstStyle>
          <a:p>
            <a:endParaRPr lang="en-US" dirty="0"/>
          </a:p>
        </p:txBody>
      </p:sp>
    </p:spTree>
    <p:extLst>
      <p:ext uri="{BB962C8B-B14F-4D97-AF65-F5344CB8AC3E}">
        <p14:creationId xmlns:p14="http://schemas.microsoft.com/office/powerpoint/2010/main" val="3461747500"/>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5" y="2340078"/>
            <a:ext cx="3590488" cy="276999"/>
          </a:xfrm>
          <a:prstGeom prst="rect">
            <a:avLst/>
          </a:prstGeom>
        </p:spPr>
        <p:txBody>
          <a:bodyPr numCol="1">
            <a:spAutoFit/>
          </a:bodyPr>
          <a:lstStyle>
            <a:lvl1pPr marL="0" indent="0">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5" y="1598577"/>
            <a:ext cx="3590488" cy="385673"/>
          </a:xfrm>
          <a:prstGeom prst="snip2DiagRect">
            <a:avLst/>
          </a:prstGeom>
          <a:solidFill>
            <a:schemeClr val="accent2"/>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2" name="Text Placeholder 2">
            <a:extLst>
              <a:ext uri="{FF2B5EF4-FFF2-40B4-BE49-F238E27FC236}">
                <a16:creationId xmlns:a16="http://schemas.microsoft.com/office/drawing/2014/main" id="{A87D27A0-14A2-474A-8BC9-70A0DDF6C054}"/>
              </a:ext>
            </a:extLst>
          </p:cNvPr>
          <p:cNvSpPr>
            <a:spLocks noGrp="1"/>
          </p:cNvSpPr>
          <p:nvPr>
            <p:ph type="body" sz="quarter" idx="17"/>
          </p:nvPr>
        </p:nvSpPr>
        <p:spPr>
          <a:xfrm>
            <a:off x="4304817" y="2340078"/>
            <a:ext cx="3590488" cy="276999"/>
          </a:xfrm>
          <a:prstGeom prst="rect">
            <a:avLst/>
          </a:prstGeom>
        </p:spPr>
        <p:txBody>
          <a:bodyPr numCol="1">
            <a:spAutoFit/>
          </a:bodyPr>
          <a:lstStyle>
            <a:lvl1pPr marL="0" indent="0">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3" name="Text Placeholder 13">
            <a:extLst>
              <a:ext uri="{FF2B5EF4-FFF2-40B4-BE49-F238E27FC236}">
                <a16:creationId xmlns:a16="http://schemas.microsoft.com/office/drawing/2014/main" id="{9AAB19FE-5A48-524F-A9A3-D2B967947BD3}"/>
              </a:ext>
            </a:extLst>
          </p:cNvPr>
          <p:cNvSpPr>
            <a:spLocks noGrp="1"/>
          </p:cNvSpPr>
          <p:nvPr>
            <p:ph type="body" sz="quarter" idx="18"/>
          </p:nvPr>
        </p:nvSpPr>
        <p:spPr>
          <a:xfrm>
            <a:off x="4304817" y="1598577"/>
            <a:ext cx="3590488" cy="385673"/>
          </a:xfrm>
          <a:prstGeom prst="snip2DiagRect">
            <a:avLst/>
          </a:prstGeom>
          <a:solidFill>
            <a:schemeClr val="accent4"/>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7" name="Text Placeholder 2">
            <a:extLst>
              <a:ext uri="{FF2B5EF4-FFF2-40B4-BE49-F238E27FC236}">
                <a16:creationId xmlns:a16="http://schemas.microsoft.com/office/drawing/2014/main" id="{2CCE2FF4-EA20-CE4A-9234-6A137E6849DC}"/>
              </a:ext>
            </a:extLst>
          </p:cNvPr>
          <p:cNvSpPr>
            <a:spLocks noGrp="1"/>
          </p:cNvSpPr>
          <p:nvPr>
            <p:ph type="body" sz="quarter" idx="19"/>
          </p:nvPr>
        </p:nvSpPr>
        <p:spPr>
          <a:xfrm>
            <a:off x="8247551" y="2340078"/>
            <a:ext cx="3590488" cy="276999"/>
          </a:xfrm>
          <a:prstGeom prst="rect">
            <a:avLst/>
          </a:prstGeom>
        </p:spPr>
        <p:txBody>
          <a:bodyPr numCol="1">
            <a:spAutoFit/>
          </a:bodyPr>
          <a:lstStyle>
            <a:lvl1pPr marL="0" indent="0">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8" name="Text Placeholder 13">
            <a:extLst>
              <a:ext uri="{FF2B5EF4-FFF2-40B4-BE49-F238E27FC236}">
                <a16:creationId xmlns:a16="http://schemas.microsoft.com/office/drawing/2014/main" id="{A8B6F19C-2C9C-624C-A456-EA04E5F0FA38}"/>
              </a:ext>
            </a:extLst>
          </p:cNvPr>
          <p:cNvSpPr>
            <a:spLocks noGrp="1"/>
          </p:cNvSpPr>
          <p:nvPr>
            <p:ph type="body" sz="quarter" idx="20"/>
          </p:nvPr>
        </p:nvSpPr>
        <p:spPr>
          <a:xfrm>
            <a:off x="8247551" y="1598577"/>
            <a:ext cx="3590488" cy="385673"/>
          </a:xfrm>
          <a:prstGeom prst="snip2DiagRect">
            <a:avLst/>
          </a:prstGeom>
          <a:solidFill>
            <a:schemeClr val="accent5"/>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5" name="Title 1">
            <a:extLst>
              <a:ext uri="{FF2B5EF4-FFF2-40B4-BE49-F238E27FC236}">
                <a16:creationId xmlns:a16="http://schemas.microsoft.com/office/drawing/2014/main" id="{60715C27-F856-6E44-89DB-EF8149A0ED23}"/>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16" name="Text Placeholder 6">
            <a:extLst>
              <a:ext uri="{FF2B5EF4-FFF2-40B4-BE49-F238E27FC236}">
                <a16:creationId xmlns:a16="http://schemas.microsoft.com/office/drawing/2014/main" id="{CE989158-5FF6-EA4C-8C3C-0C39028ADEA4}"/>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10" name="Text Placeholder 29">
            <a:extLst>
              <a:ext uri="{FF2B5EF4-FFF2-40B4-BE49-F238E27FC236}">
                <a16:creationId xmlns:a16="http://schemas.microsoft.com/office/drawing/2014/main" id="{23D49024-5C0D-6842-AAD2-AD4633CDDBF2}"/>
              </a:ext>
            </a:extLst>
          </p:cNvPr>
          <p:cNvSpPr>
            <a:spLocks noGrp="1"/>
          </p:cNvSpPr>
          <p:nvPr>
            <p:ph type="body" sz="quarter" idx="26" hasCustomPrompt="1"/>
          </p:nvPr>
        </p:nvSpPr>
        <p:spPr>
          <a:xfrm>
            <a:off x="4706994" y="5395689"/>
            <a:ext cx="2778015" cy="387798"/>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2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a:t>Click to edit key take-away </a:t>
            </a:r>
          </a:p>
        </p:txBody>
      </p:sp>
    </p:spTree>
    <p:extLst>
      <p:ext uri="{BB962C8B-B14F-4D97-AF65-F5344CB8AC3E}">
        <p14:creationId xmlns:p14="http://schemas.microsoft.com/office/powerpoint/2010/main" val="12700937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74283" y="2311518"/>
            <a:ext cx="3590488" cy="276999"/>
          </a:xfrm>
          <a:prstGeom prst="rect">
            <a:avLst/>
          </a:prstGeom>
        </p:spPr>
        <p:txBody>
          <a:bodyPr numCol="1" anchor="b">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2" name="Text Placeholder 2">
            <a:extLst>
              <a:ext uri="{FF2B5EF4-FFF2-40B4-BE49-F238E27FC236}">
                <a16:creationId xmlns:a16="http://schemas.microsoft.com/office/drawing/2014/main" id="{A87D27A0-14A2-474A-8BC9-70A0DDF6C054}"/>
              </a:ext>
            </a:extLst>
          </p:cNvPr>
          <p:cNvSpPr>
            <a:spLocks noGrp="1"/>
          </p:cNvSpPr>
          <p:nvPr>
            <p:ph type="body" sz="quarter" idx="17"/>
          </p:nvPr>
        </p:nvSpPr>
        <p:spPr>
          <a:xfrm>
            <a:off x="4297025" y="2311518"/>
            <a:ext cx="3590488" cy="276999"/>
          </a:xfrm>
          <a:prstGeom prst="rect">
            <a:avLst/>
          </a:prstGeom>
        </p:spPr>
        <p:txBody>
          <a:bodyPr numCol="1" anchor="b">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7" name="Text Placeholder 2">
            <a:extLst>
              <a:ext uri="{FF2B5EF4-FFF2-40B4-BE49-F238E27FC236}">
                <a16:creationId xmlns:a16="http://schemas.microsoft.com/office/drawing/2014/main" id="{2CCE2FF4-EA20-CE4A-9234-6A137E6849DC}"/>
              </a:ext>
            </a:extLst>
          </p:cNvPr>
          <p:cNvSpPr>
            <a:spLocks noGrp="1"/>
          </p:cNvSpPr>
          <p:nvPr>
            <p:ph type="body" sz="quarter" idx="19"/>
          </p:nvPr>
        </p:nvSpPr>
        <p:spPr>
          <a:xfrm>
            <a:off x="8219768" y="2311518"/>
            <a:ext cx="3590488" cy="276999"/>
          </a:xfrm>
          <a:prstGeom prst="rect">
            <a:avLst/>
          </a:prstGeom>
        </p:spPr>
        <p:txBody>
          <a:bodyPr numCol="1" anchor="b">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6" name="Text Placeholder 5">
            <a:extLst>
              <a:ext uri="{FF2B5EF4-FFF2-40B4-BE49-F238E27FC236}">
                <a16:creationId xmlns:a16="http://schemas.microsoft.com/office/drawing/2014/main" id="{96F05814-AC4F-D44C-84AF-040B00F28C32}"/>
              </a:ext>
            </a:extLst>
          </p:cNvPr>
          <p:cNvSpPr>
            <a:spLocks noGrp="1"/>
          </p:cNvSpPr>
          <p:nvPr>
            <p:ph type="body" sz="quarter" idx="21"/>
          </p:nvPr>
        </p:nvSpPr>
        <p:spPr>
          <a:xfrm>
            <a:off x="764748" y="2866197"/>
            <a:ext cx="2824483" cy="2824482"/>
          </a:xfrm>
          <a:prstGeom prst="ellipse">
            <a:avLst/>
          </a:prstGeom>
          <a:solidFill>
            <a:schemeClr val="bg1"/>
          </a:solidFill>
          <a:ln w="254000">
            <a:gradFill>
              <a:gsLst>
                <a:gs pos="0">
                  <a:schemeClr val="accent3"/>
                </a:gs>
                <a:gs pos="100000">
                  <a:schemeClr val="accent1"/>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a:p>
        </p:txBody>
      </p:sp>
      <p:sp>
        <p:nvSpPr>
          <p:cNvPr id="18" name="Text Placeholder 5">
            <a:extLst>
              <a:ext uri="{FF2B5EF4-FFF2-40B4-BE49-F238E27FC236}">
                <a16:creationId xmlns:a16="http://schemas.microsoft.com/office/drawing/2014/main" id="{95F90450-7F96-3F44-B50E-A145979EBBFE}"/>
              </a:ext>
            </a:extLst>
          </p:cNvPr>
          <p:cNvSpPr>
            <a:spLocks noGrp="1"/>
          </p:cNvSpPr>
          <p:nvPr>
            <p:ph type="body" sz="quarter" idx="23"/>
          </p:nvPr>
        </p:nvSpPr>
        <p:spPr>
          <a:xfrm>
            <a:off x="4683759" y="2866197"/>
            <a:ext cx="2824483" cy="2824482"/>
          </a:xfrm>
          <a:prstGeom prst="ellipse">
            <a:avLst/>
          </a:prstGeom>
          <a:solidFill>
            <a:schemeClr val="bg1"/>
          </a:solidFill>
          <a:ln w="254000">
            <a:gradFill>
              <a:gsLst>
                <a:gs pos="0">
                  <a:schemeClr val="accent2"/>
                </a:gs>
                <a:gs pos="100000">
                  <a:schemeClr val="accent1"/>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a:p>
        </p:txBody>
      </p:sp>
      <p:sp>
        <p:nvSpPr>
          <p:cNvPr id="21" name="Text Placeholder 5">
            <a:extLst>
              <a:ext uri="{FF2B5EF4-FFF2-40B4-BE49-F238E27FC236}">
                <a16:creationId xmlns:a16="http://schemas.microsoft.com/office/drawing/2014/main" id="{DB9FE91F-E450-6B40-9F8E-B26B3EA63418}"/>
              </a:ext>
            </a:extLst>
          </p:cNvPr>
          <p:cNvSpPr>
            <a:spLocks noGrp="1"/>
          </p:cNvSpPr>
          <p:nvPr>
            <p:ph type="body" sz="quarter" idx="25"/>
          </p:nvPr>
        </p:nvSpPr>
        <p:spPr>
          <a:xfrm>
            <a:off x="8610233" y="2866197"/>
            <a:ext cx="2824483" cy="2824482"/>
          </a:xfrm>
          <a:prstGeom prst="ellipse">
            <a:avLst/>
          </a:prstGeom>
          <a:solidFill>
            <a:schemeClr val="bg1"/>
          </a:solidFill>
          <a:ln w="254000">
            <a:gradFill>
              <a:gsLst>
                <a:gs pos="0">
                  <a:schemeClr val="accent3"/>
                </a:gs>
                <a:gs pos="100000">
                  <a:schemeClr val="accent5"/>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a:p>
        </p:txBody>
      </p:sp>
      <p:sp>
        <p:nvSpPr>
          <p:cNvPr id="20" name="Title 1">
            <a:extLst>
              <a:ext uri="{FF2B5EF4-FFF2-40B4-BE49-F238E27FC236}">
                <a16:creationId xmlns:a16="http://schemas.microsoft.com/office/drawing/2014/main" id="{CEB58250-82F7-6B4B-B42A-45218664A021}"/>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2" name="Text Placeholder 6">
            <a:extLst>
              <a:ext uri="{FF2B5EF4-FFF2-40B4-BE49-F238E27FC236}">
                <a16:creationId xmlns:a16="http://schemas.microsoft.com/office/drawing/2014/main" id="{75EC05FE-0131-F54C-99D0-B575E1799AD7}"/>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10702281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C">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0CC06FC-1D60-C641-A029-97ADFB0B1AA5}"/>
              </a:ext>
            </a:extLst>
          </p:cNvPr>
          <p:cNvPicPr>
            <a:picLocks noChangeAspect="1"/>
          </p:cNvPicPr>
          <p:nvPr userDrawn="1"/>
        </p:nvPicPr>
        <p:blipFill rotWithShape="1">
          <a:blip r:embed="rId2"/>
          <a:srcRect t="-816" b="50000"/>
          <a:stretch/>
        </p:blipFill>
        <p:spPr>
          <a:xfrm flipH="1">
            <a:off x="0" y="2857813"/>
            <a:ext cx="12192000" cy="4000189"/>
          </a:xfrm>
          <a:prstGeom prst="rect">
            <a:avLst/>
          </a:prstGeom>
        </p:spPr>
      </p:pic>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6" y="4163638"/>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200">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0" name="Picture Placeholder 9">
            <a:extLst>
              <a:ext uri="{FF2B5EF4-FFF2-40B4-BE49-F238E27FC236}">
                <a16:creationId xmlns:a16="http://schemas.microsoft.com/office/drawing/2014/main" id="{47D7B0F7-039F-C94C-9E49-DC1F36704249}"/>
              </a:ext>
            </a:extLst>
          </p:cNvPr>
          <p:cNvSpPr>
            <a:spLocks noGrp="1"/>
          </p:cNvSpPr>
          <p:nvPr>
            <p:ph type="pic" sz="quarter" idx="16" hasCustomPrompt="1"/>
          </p:nvPr>
        </p:nvSpPr>
        <p:spPr>
          <a:xfrm>
            <a:off x="1015477" y="1647651"/>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Photo/icon</a:t>
            </a:r>
          </a:p>
        </p:txBody>
      </p:sp>
      <p:sp>
        <p:nvSpPr>
          <p:cNvPr id="11" name="Picture Placeholder 10">
            <a:extLst>
              <a:ext uri="{FF2B5EF4-FFF2-40B4-BE49-F238E27FC236}">
                <a16:creationId xmlns:a16="http://schemas.microsoft.com/office/drawing/2014/main" id="{7F550E3C-B012-3048-92B2-A3491FCC8446}"/>
              </a:ext>
            </a:extLst>
          </p:cNvPr>
          <p:cNvSpPr>
            <a:spLocks noGrp="1"/>
          </p:cNvSpPr>
          <p:nvPr>
            <p:ph type="pic" sz="quarter" idx="20" hasCustomPrompt="1"/>
          </p:nvPr>
        </p:nvSpPr>
        <p:spPr>
          <a:xfrm>
            <a:off x="5029586" y="1647651"/>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algn="ctr">
              <a:buNone/>
              <a:defRPr>
                <a:solidFill>
                  <a:schemeClr val="bg1"/>
                </a:solidFill>
                <a:latin typeface="+mn-lt"/>
              </a:defRPr>
            </a:lvl1pPr>
          </a:lstStyle>
          <a:p>
            <a:r>
              <a:rPr lang="en-US"/>
              <a:t>Photo/icon</a:t>
            </a:r>
          </a:p>
        </p:txBody>
      </p:sp>
      <p:sp>
        <p:nvSpPr>
          <p:cNvPr id="15" name="Picture Placeholder 14">
            <a:extLst>
              <a:ext uri="{FF2B5EF4-FFF2-40B4-BE49-F238E27FC236}">
                <a16:creationId xmlns:a16="http://schemas.microsoft.com/office/drawing/2014/main" id="{3CA28CB7-DFD1-F44A-872E-B9C9B2CA9DDC}"/>
              </a:ext>
            </a:extLst>
          </p:cNvPr>
          <p:cNvSpPr>
            <a:spLocks noGrp="1"/>
          </p:cNvSpPr>
          <p:nvPr>
            <p:ph type="pic" sz="quarter" idx="21" hasCustomPrompt="1"/>
          </p:nvPr>
        </p:nvSpPr>
        <p:spPr>
          <a:xfrm>
            <a:off x="9061398" y="1647651"/>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algn="ctr">
              <a:buNone/>
              <a:defRPr>
                <a:solidFill>
                  <a:schemeClr val="bg1"/>
                </a:solidFill>
                <a:latin typeface="+mn-lt"/>
              </a:defRPr>
            </a:lvl1pPr>
          </a:lstStyle>
          <a:p>
            <a:r>
              <a:rPr lang="en-US"/>
              <a:t>Photo/icon</a:t>
            </a:r>
          </a:p>
        </p:txBody>
      </p:sp>
      <p:sp>
        <p:nvSpPr>
          <p:cNvPr id="18" name="Text Placeholder 2">
            <a:extLst>
              <a:ext uri="{FF2B5EF4-FFF2-40B4-BE49-F238E27FC236}">
                <a16:creationId xmlns:a16="http://schemas.microsoft.com/office/drawing/2014/main" id="{B4D3E33B-9EC4-3846-9EC0-D01A13C72AC7}"/>
              </a:ext>
            </a:extLst>
          </p:cNvPr>
          <p:cNvSpPr>
            <a:spLocks noGrp="1"/>
          </p:cNvSpPr>
          <p:nvPr>
            <p:ph type="body" sz="quarter" idx="22"/>
          </p:nvPr>
        </p:nvSpPr>
        <p:spPr>
          <a:xfrm>
            <a:off x="4426619" y="4163638"/>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200">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2" name="Text Placeholder 2">
            <a:extLst>
              <a:ext uri="{FF2B5EF4-FFF2-40B4-BE49-F238E27FC236}">
                <a16:creationId xmlns:a16="http://schemas.microsoft.com/office/drawing/2014/main" id="{11391A08-F49D-2B4D-BC77-6C4D9E7D680C}"/>
              </a:ext>
            </a:extLst>
          </p:cNvPr>
          <p:cNvSpPr>
            <a:spLocks noGrp="1"/>
          </p:cNvSpPr>
          <p:nvPr>
            <p:ph type="body" sz="quarter" idx="23"/>
          </p:nvPr>
        </p:nvSpPr>
        <p:spPr>
          <a:xfrm>
            <a:off x="8471495" y="4163638"/>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200">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1" name="Graphic 6">
            <a:extLst>
              <a:ext uri="{FF2B5EF4-FFF2-40B4-BE49-F238E27FC236}">
                <a16:creationId xmlns:a16="http://schemas.microsoft.com/office/drawing/2014/main" id="{DBDE1344-7552-014C-A32F-7F17168CFCE3}"/>
              </a:ext>
            </a:extLst>
          </p:cNvPr>
          <p:cNvSpPr/>
          <p:nvPr userDrawn="1"/>
        </p:nvSpPr>
        <p:spPr>
          <a:xfrm>
            <a:off x="3171266"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sz="1800"/>
          </a:p>
        </p:txBody>
      </p:sp>
      <p:sp>
        <p:nvSpPr>
          <p:cNvPr id="24" name="Rectangle 23">
            <a:extLst>
              <a:ext uri="{FF2B5EF4-FFF2-40B4-BE49-F238E27FC236}">
                <a16:creationId xmlns:a16="http://schemas.microsoft.com/office/drawing/2014/main" id="{49F3F458-E7B1-874E-940F-E4476978668A}"/>
              </a:ext>
            </a:extLst>
          </p:cNvPr>
          <p:cNvSpPr>
            <a:spLocks noChangeArrowheads="1"/>
          </p:cNvSpPr>
          <p:nvPr userDrawn="1"/>
        </p:nvSpPr>
        <p:spPr bwMode="auto">
          <a:xfrm>
            <a:off x="3582651" y="6483671"/>
            <a:ext cx="2766284" cy="173124"/>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525" kern="0" spc="20">
                <a:solidFill>
                  <a:schemeClr val="bg2"/>
                </a:solidFill>
                <a:latin typeface="Barlow" pitchFamily="2" charset="77"/>
                <a:ea typeface="Arial Unicode MS" charset="0"/>
                <a:cs typeface="Arial" panose="020B0604020202020204" pitchFamily="34" charset="0"/>
              </a:rPr>
              <a:t>PUBLIC • Copyright ©2021 Rockwell Automation, Inc. </a:t>
            </a:r>
          </a:p>
        </p:txBody>
      </p:sp>
      <p:sp>
        <p:nvSpPr>
          <p:cNvPr id="25" name="Rectangle 24">
            <a:extLst>
              <a:ext uri="{FF2B5EF4-FFF2-40B4-BE49-F238E27FC236}">
                <a16:creationId xmlns:a16="http://schemas.microsoft.com/office/drawing/2014/main" id="{25C7FC43-5D83-ED48-9D00-FD84BD5C52DD}"/>
              </a:ext>
            </a:extLst>
          </p:cNvPr>
          <p:cNvSpPr>
            <a:spLocks noChangeArrowheads="1"/>
          </p:cNvSpPr>
          <p:nvPr userDrawn="1"/>
        </p:nvSpPr>
        <p:spPr bwMode="auto">
          <a:xfrm>
            <a:off x="6075930" y="6460590"/>
            <a:ext cx="576151" cy="207749"/>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750" b="1" kern="0" spc="20"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750" b="1" kern="0" spc="20">
              <a:solidFill>
                <a:schemeClr val="tx1"/>
              </a:solidFill>
              <a:latin typeface="Barlow" pitchFamily="2" charset="77"/>
              <a:ea typeface="Arial Unicode MS" charset="0"/>
              <a:cs typeface="Arial" panose="020B0604020202020204" pitchFamily="34" charset="0"/>
            </a:endParaRPr>
          </a:p>
        </p:txBody>
      </p:sp>
      <p:pic>
        <p:nvPicPr>
          <p:cNvPr id="26" name="Picture 25">
            <a:extLst>
              <a:ext uri="{FF2B5EF4-FFF2-40B4-BE49-F238E27FC236}">
                <a16:creationId xmlns:a16="http://schemas.microsoft.com/office/drawing/2014/main" id="{2E22219D-C6AB-3846-9CE9-74B15885E0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91203" y="6316927"/>
            <a:ext cx="1539015" cy="523264"/>
          </a:xfrm>
          <a:prstGeom prst="rect">
            <a:avLst/>
          </a:prstGeom>
          <a:effectLst/>
        </p:spPr>
      </p:pic>
      <p:sp>
        <p:nvSpPr>
          <p:cNvPr id="19" name="Title 1">
            <a:extLst>
              <a:ext uri="{FF2B5EF4-FFF2-40B4-BE49-F238E27FC236}">
                <a16:creationId xmlns:a16="http://schemas.microsoft.com/office/drawing/2014/main" id="{9BDFC5F3-A4EC-3043-B70C-8CF77ED24B9B}"/>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0" name="Text Placeholder 6">
            <a:extLst>
              <a:ext uri="{FF2B5EF4-FFF2-40B4-BE49-F238E27FC236}">
                <a16:creationId xmlns:a16="http://schemas.microsoft.com/office/drawing/2014/main" id="{A88163CD-F8D7-1D4D-9D6D-349E18186162}"/>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145663017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D">
    <p:spTree>
      <p:nvGrpSpPr>
        <p:cNvPr id="1" name=""/>
        <p:cNvGrpSpPr/>
        <p:nvPr/>
      </p:nvGrpSpPr>
      <p:grpSpPr>
        <a:xfrm>
          <a:off x="0" y="0"/>
          <a:ext cx="0" cy="0"/>
          <a:chOff x="0" y="0"/>
          <a:chExt cx="0" cy="0"/>
        </a:xfrm>
      </p:grpSpPr>
      <p:sp>
        <p:nvSpPr>
          <p:cNvPr id="26" name="Picture Placeholder 27">
            <a:extLst>
              <a:ext uri="{FF2B5EF4-FFF2-40B4-BE49-F238E27FC236}">
                <a16:creationId xmlns:a16="http://schemas.microsoft.com/office/drawing/2014/main" id="{F3D94450-2F86-3B49-AD95-2C5BB55E5695}"/>
              </a:ext>
            </a:extLst>
          </p:cNvPr>
          <p:cNvSpPr>
            <a:spLocks noGrp="1"/>
          </p:cNvSpPr>
          <p:nvPr>
            <p:ph type="pic" sz="quarter" idx="20" hasCustomPrompt="1"/>
          </p:nvPr>
        </p:nvSpPr>
        <p:spPr>
          <a:xfrm>
            <a:off x="1576766" y="4197693"/>
            <a:ext cx="1324375"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050"/>
            </a:lvl1pPr>
          </a:lstStyle>
          <a:p>
            <a:r>
              <a:rPr lang="en-US"/>
              <a:t>Icon</a:t>
            </a:r>
          </a:p>
        </p:txBody>
      </p:sp>
      <p:sp>
        <p:nvSpPr>
          <p:cNvPr id="10" name="Picture Placeholder 27">
            <a:extLst>
              <a:ext uri="{FF2B5EF4-FFF2-40B4-BE49-F238E27FC236}">
                <a16:creationId xmlns:a16="http://schemas.microsoft.com/office/drawing/2014/main" id="{1BBC6740-E271-B842-8CEB-4D2773859278}"/>
              </a:ext>
            </a:extLst>
          </p:cNvPr>
          <p:cNvSpPr>
            <a:spLocks noGrp="1"/>
          </p:cNvSpPr>
          <p:nvPr>
            <p:ph type="pic" sz="quarter" idx="29" hasCustomPrompt="1"/>
          </p:nvPr>
        </p:nvSpPr>
        <p:spPr>
          <a:xfrm>
            <a:off x="5433814" y="4197693"/>
            <a:ext cx="1324375"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050"/>
            </a:lvl1pPr>
          </a:lstStyle>
          <a:p>
            <a:r>
              <a:rPr lang="en-US"/>
              <a:t>Icon</a:t>
            </a:r>
          </a:p>
        </p:txBody>
      </p:sp>
      <p:sp>
        <p:nvSpPr>
          <p:cNvPr id="11" name="Picture Placeholder 27">
            <a:extLst>
              <a:ext uri="{FF2B5EF4-FFF2-40B4-BE49-F238E27FC236}">
                <a16:creationId xmlns:a16="http://schemas.microsoft.com/office/drawing/2014/main" id="{5297FC56-9490-2E48-B71D-72D58B077932}"/>
              </a:ext>
            </a:extLst>
          </p:cNvPr>
          <p:cNvSpPr>
            <a:spLocks noGrp="1"/>
          </p:cNvSpPr>
          <p:nvPr>
            <p:ph type="pic" sz="quarter" idx="30" hasCustomPrompt="1"/>
          </p:nvPr>
        </p:nvSpPr>
        <p:spPr>
          <a:xfrm>
            <a:off x="9290861" y="4197693"/>
            <a:ext cx="1324375"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050"/>
            </a:lvl1pPr>
          </a:lstStyle>
          <a:p>
            <a:r>
              <a:rPr lang="en-US"/>
              <a:t>Icon</a:t>
            </a:r>
          </a:p>
        </p:txBody>
      </p:sp>
      <p:sp>
        <p:nvSpPr>
          <p:cNvPr id="15" name="Text Placeholder 2">
            <a:extLst>
              <a:ext uri="{FF2B5EF4-FFF2-40B4-BE49-F238E27FC236}">
                <a16:creationId xmlns:a16="http://schemas.microsoft.com/office/drawing/2014/main" id="{0E4A9F0B-1468-E441-A62F-73DB0B324374}"/>
              </a:ext>
            </a:extLst>
          </p:cNvPr>
          <p:cNvSpPr>
            <a:spLocks noGrp="1"/>
          </p:cNvSpPr>
          <p:nvPr>
            <p:ph type="body" sz="quarter" idx="31" hasCustomPrompt="1"/>
          </p:nvPr>
        </p:nvSpPr>
        <p:spPr>
          <a:xfrm>
            <a:off x="378982" y="1430590"/>
            <a:ext cx="371994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8" name="Text Placeholder 2">
            <a:extLst>
              <a:ext uri="{FF2B5EF4-FFF2-40B4-BE49-F238E27FC236}">
                <a16:creationId xmlns:a16="http://schemas.microsoft.com/office/drawing/2014/main" id="{95869465-E0EA-4E48-BD1F-6EF1BE487B60}"/>
              </a:ext>
            </a:extLst>
          </p:cNvPr>
          <p:cNvSpPr>
            <a:spLocks noGrp="1"/>
          </p:cNvSpPr>
          <p:nvPr>
            <p:ph type="body" sz="quarter" idx="33" hasCustomPrompt="1"/>
          </p:nvPr>
        </p:nvSpPr>
        <p:spPr>
          <a:xfrm>
            <a:off x="4234648" y="1430590"/>
            <a:ext cx="371994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9" name="Text Placeholder 2">
            <a:extLst>
              <a:ext uri="{FF2B5EF4-FFF2-40B4-BE49-F238E27FC236}">
                <a16:creationId xmlns:a16="http://schemas.microsoft.com/office/drawing/2014/main" id="{F43FA3AC-37D0-E44F-8D92-A4EC8968FE11}"/>
              </a:ext>
            </a:extLst>
          </p:cNvPr>
          <p:cNvSpPr>
            <a:spLocks noGrp="1"/>
          </p:cNvSpPr>
          <p:nvPr>
            <p:ph type="body" sz="quarter" idx="34" hasCustomPrompt="1"/>
          </p:nvPr>
        </p:nvSpPr>
        <p:spPr>
          <a:xfrm>
            <a:off x="8090313" y="1430590"/>
            <a:ext cx="371994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7" name="Title 1">
            <a:extLst>
              <a:ext uri="{FF2B5EF4-FFF2-40B4-BE49-F238E27FC236}">
                <a16:creationId xmlns:a16="http://schemas.microsoft.com/office/drawing/2014/main" id="{E3FF8EAC-C4DB-5B42-A692-D1BEB2EA68BD}"/>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0" name="Text Placeholder 6">
            <a:extLst>
              <a:ext uri="{FF2B5EF4-FFF2-40B4-BE49-F238E27FC236}">
                <a16:creationId xmlns:a16="http://schemas.microsoft.com/office/drawing/2014/main" id="{F31EB1D6-78AF-E144-80F7-93A594BF1DCB}"/>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61268911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a:solidFill>
            <a:schemeClr val="tx2"/>
          </a:solidFill>
        </p:spPr>
        <p:txBody>
          <a:bodyPr anchor="ctr"/>
          <a:lstStyle>
            <a:lvl1pPr marL="0" indent="0" algn="ctr">
              <a:buNone/>
              <a:defRPr>
                <a:latin typeface="+mn-lt"/>
              </a:defRPr>
            </a:lvl1pPr>
          </a:lstStyle>
          <a:p>
            <a:r>
              <a:rPr lang="en-US"/>
              <a:t>Click to add image</a:t>
            </a:r>
          </a:p>
        </p:txBody>
      </p:sp>
      <p:sp>
        <p:nvSpPr>
          <p:cNvPr id="9" name="Text Placeholder 6">
            <a:extLst>
              <a:ext uri="{FF2B5EF4-FFF2-40B4-BE49-F238E27FC236}">
                <a16:creationId xmlns:a16="http://schemas.microsoft.com/office/drawing/2014/main" id="{F98307C1-27A1-CE4D-BFA3-EF2E968A379B}"/>
              </a:ext>
            </a:extLst>
          </p:cNvPr>
          <p:cNvSpPr>
            <a:spLocks noGrp="1"/>
          </p:cNvSpPr>
          <p:nvPr userDrawn="1">
            <p:ph type="body" sz="quarter" idx="12" hasCustomPrompt="1"/>
          </p:nvPr>
        </p:nvSpPr>
        <p:spPr>
          <a:xfrm>
            <a:off x="381744" y="3131073"/>
            <a:ext cx="11428509" cy="1877437"/>
          </a:xfrm>
          <a:prstGeom prst="rect">
            <a:avLst/>
          </a:prstGeom>
        </p:spPr>
        <p:txBody>
          <a:bodyPr numCol="3" spcCol="182880" anchor="t">
            <a:spAutoFit/>
          </a:bodyPr>
          <a:lstStyle>
            <a:lvl1pPr marL="0" indent="0">
              <a:lnSpc>
                <a:spcPct val="100000"/>
              </a:lnSpc>
              <a:buNone/>
              <a:tabLst/>
              <a:defRPr sz="1200" b="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indent="0">
              <a:buNone/>
            </a:pPr>
            <a:r>
              <a:rPr lang="en-US" sz="1200" b="1">
                <a:solidFill>
                  <a:schemeClr val="accent2"/>
                </a:solidFill>
              </a:rPr>
              <a:t>Body heading</a:t>
            </a:r>
            <a:endParaRPr lang="en-US" sz="1200">
              <a:solidFill>
                <a:schemeClr val="accent2"/>
              </a:solidFill>
            </a:endParaRPr>
          </a:p>
          <a:p>
            <a:pPr marL="0" indent="0">
              <a:buNone/>
            </a:pPr>
            <a:r>
              <a:rPr lang="en-US" sz="1200"/>
              <a:t>To call out specific information, </a:t>
            </a:r>
            <a:br>
              <a:rPr lang="en-US" sz="1200"/>
            </a:br>
            <a:r>
              <a:rPr lang="en-US" sz="1200" b="1"/>
              <a:t>bold the text </a:t>
            </a:r>
            <a:r>
              <a:rPr lang="en-US" sz="1200"/>
              <a:t>to add emphasis on that topic. Another option is to </a:t>
            </a:r>
            <a:r>
              <a:rPr lang="en-US" sz="1200" b="1">
                <a:solidFill>
                  <a:schemeClr val="accent4"/>
                </a:solidFill>
              </a:rPr>
              <a:t>bold and change the color </a:t>
            </a:r>
            <a:r>
              <a:rPr lang="en-US" sz="1200"/>
              <a:t>of the text.</a:t>
            </a:r>
            <a:endParaRPr lang="en-US" sz="1200" b="1">
              <a:solidFill>
                <a:schemeClr val="accent2"/>
              </a:solidFill>
            </a:endParaRPr>
          </a:p>
          <a:p>
            <a:pPr marL="0" indent="0">
              <a:buNone/>
            </a:pPr>
            <a:endParaRPr lang="en-US" sz="1200" b="1">
              <a:solidFill>
                <a:schemeClr val="accent2"/>
              </a:solidFill>
            </a:endParaRPr>
          </a:p>
          <a:p>
            <a:pPr marL="0" indent="0">
              <a:buNone/>
            </a:pPr>
            <a:r>
              <a:rPr lang="en-US" sz="1200" b="1">
                <a:solidFill>
                  <a:schemeClr val="accent2"/>
                </a:solidFill>
              </a:rPr>
              <a:t>Body heading</a:t>
            </a:r>
            <a:endParaRPr lang="en-US" sz="1200">
              <a:solidFill>
                <a:schemeClr val="accent2"/>
              </a:solidFill>
            </a:endParaRPr>
          </a:p>
          <a:p>
            <a:pPr marL="0" indent="0">
              <a:buNone/>
            </a:pPr>
            <a:r>
              <a:rPr lang="en-US" sz="1200"/>
              <a:t>To call out specific information, </a:t>
            </a:r>
            <a:br>
              <a:rPr lang="en-US" sz="1200"/>
            </a:br>
            <a:r>
              <a:rPr lang="en-US" sz="1200" b="1"/>
              <a:t>bold the text </a:t>
            </a:r>
            <a:r>
              <a:rPr lang="en-US" sz="1200"/>
              <a:t>to add emphasis on that topic. Another option is to </a:t>
            </a:r>
            <a:r>
              <a:rPr lang="en-US" sz="1200" b="1">
                <a:solidFill>
                  <a:schemeClr val="accent4"/>
                </a:solidFill>
              </a:rPr>
              <a:t>bold and change the color </a:t>
            </a:r>
            <a:r>
              <a:rPr lang="en-US" sz="1200"/>
              <a:t>of the text.</a:t>
            </a:r>
            <a:br>
              <a:rPr lang="en-US" sz="1200"/>
            </a:br>
            <a:endParaRPr lang="en-US" sz="1200"/>
          </a:p>
          <a:p>
            <a:pPr marL="0" indent="0">
              <a:buNone/>
            </a:pPr>
            <a:r>
              <a:rPr lang="en-US" sz="1200" b="1">
                <a:solidFill>
                  <a:schemeClr val="accent2"/>
                </a:solidFill>
              </a:rPr>
              <a:t>Body heading</a:t>
            </a:r>
            <a:endParaRPr lang="en-US" sz="1200">
              <a:solidFill>
                <a:schemeClr val="accent2"/>
              </a:solidFill>
            </a:endParaRPr>
          </a:p>
          <a:p>
            <a:pPr marL="0" indent="0">
              <a:buNone/>
            </a:pPr>
            <a:r>
              <a:rPr lang="en-US" sz="1200"/>
              <a:t>To call out specific information, </a:t>
            </a:r>
            <a:br>
              <a:rPr lang="en-US" sz="1200"/>
            </a:br>
            <a:r>
              <a:rPr lang="en-US" sz="1200" b="1"/>
              <a:t>bold the text </a:t>
            </a:r>
            <a:r>
              <a:rPr lang="en-US" sz="1200"/>
              <a:t>to add emphasis on that topic. Another option is to </a:t>
            </a:r>
            <a:r>
              <a:rPr lang="en-US" sz="1200" b="1">
                <a:solidFill>
                  <a:schemeClr val="accent4"/>
                </a:solidFill>
              </a:rPr>
              <a:t>bold and change the color </a:t>
            </a:r>
            <a:r>
              <a:rPr lang="en-US" sz="1200"/>
              <a:t>of the text.</a:t>
            </a:r>
          </a:p>
          <a:p>
            <a:pPr marL="0" indent="0">
              <a:buNone/>
            </a:pPr>
            <a:endParaRPr lang="en-US" sz="1200"/>
          </a:p>
        </p:txBody>
      </p:sp>
      <p:sp>
        <p:nvSpPr>
          <p:cNvPr id="5" name="Title 1">
            <a:extLst>
              <a:ext uri="{FF2B5EF4-FFF2-40B4-BE49-F238E27FC236}">
                <a16:creationId xmlns:a16="http://schemas.microsoft.com/office/drawing/2014/main" id="{03F2CFFD-F286-0F45-AD6F-D316A2305E1C}"/>
              </a:ext>
            </a:extLst>
          </p:cNvPr>
          <p:cNvSpPr>
            <a:spLocks noGrp="1"/>
          </p:cNvSpPr>
          <p:nvPr>
            <p:ph type="title" hasCustomPrompt="1"/>
          </p:nvPr>
        </p:nvSpPr>
        <p:spPr>
          <a:xfrm>
            <a:off x="381744" y="2509820"/>
            <a:ext cx="11428512" cy="412934"/>
          </a:xfrm>
          <a:prstGeom prst="rect">
            <a:avLst/>
          </a:prstGeom>
        </p:spPr>
        <p:txBody>
          <a:bodyPr anchor="t">
            <a:spAutoFit/>
          </a:bodyPr>
          <a:lstStyle>
            <a:lvl1pPr algn="l">
              <a:lnSpc>
                <a:spcPts val="2475"/>
              </a:lnSpc>
              <a:defRPr>
                <a:latin typeface="+mn-lt"/>
              </a:defRPr>
            </a:lvl1pPr>
          </a:lstStyle>
          <a:p>
            <a:r>
              <a:rPr lang="en-US"/>
              <a:t>Click to edit title</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5" y="1598577"/>
            <a:ext cx="2676083" cy="385673"/>
          </a:xfrm>
          <a:prstGeom prst="snip2DiagRect">
            <a:avLst/>
          </a:prstGeom>
          <a:solidFill>
            <a:schemeClr val="accent2"/>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1" name="Text Placeholder 13">
            <a:extLst>
              <a:ext uri="{FF2B5EF4-FFF2-40B4-BE49-F238E27FC236}">
                <a16:creationId xmlns:a16="http://schemas.microsoft.com/office/drawing/2014/main" id="{BA6DCC96-9649-A949-91EC-222DE27DDD74}"/>
              </a:ext>
            </a:extLst>
          </p:cNvPr>
          <p:cNvSpPr>
            <a:spLocks noGrp="1"/>
          </p:cNvSpPr>
          <p:nvPr>
            <p:ph type="body" sz="quarter" idx="18"/>
          </p:nvPr>
        </p:nvSpPr>
        <p:spPr>
          <a:xfrm>
            <a:off x="3299221" y="1598577"/>
            <a:ext cx="2676083" cy="385673"/>
          </a:xfrm>
          <a:prstGeom prst="snip2DiagRect">
            <a:avLst/>
          </a:prstGeom>
          <a:solidFill>
            <a:schemeClr val="accent4"/>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6" name="Text Placeholder 13">
            <a:extLst>
              <a:ext uri="{FF2B5EF4-FFF2-40B4-BE49-F238E27FC236}">
                <a16:creationId xmlns:a16="http://schemas.microsoft.com/office/drawing/2014/main" id="{599DDD08-DC66-0E45-97F6-EFAFDC84655E}"/>
              </a:ext>
            </a:extLst>
          </p:cNvPr>
          <p:cNvSpPr>
            <a:spLocks noGrp="1"/>
          </p:cNvSpPr>
          <p:nvPr>
            <p:ph type="body" sz="quarter" idx="20"/>
          </p:nvPr>
        </p:nvSpPr>
        <p:spPr>
          <a:xfrm>
            <a:off x="6216697" y="1598577"/>
            <a:ext cx="2676083" cy="385673"/>
          </a:xfrm>
          <a:prstGeom prst="snip2DiagRect">
            <a:avLst/>
          </a:prstGeom>
          <a:solidFill>
            <a:schemeClr val="accent5"/>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20" name="Text Placeholder 13">
            <a:extLst>
              <a:ext uri="{FF2B5EF4-FFF2-40B4-BE49-F238E27FC236}">
                <a16:creationId xmlns:a16="http://schemas.microsoft.com/office/drawing/2014/main" id="{1C5C7870-0F69-CA47-94F7-F6E52D090C33}"/>
              </a:ext>
            </a:extLst>
          </p:cNvPr>
          <p:cNvSpPr>
            <a:spLocks noGrp="1"/>
          </p:cNvSpPr>
          <p:nvPr>
            <p:ph type="body" sz="quarter" idx="22"/>
          </p:nvPr>
        </p:nvSpPr>
        <p:spPr>
          <a:xfrm>
            <a:off x="9134173" y="1598577"/>
            <a:ext cx="2676083" cy="385673"/>
          </a:xfrm>
          <a:prstGeom prst="snip2DiagRect">
            <a:avLst/>
          </a:prstGeom>
          <a:solidFill>
            <a:schemeClr val="accent3"/>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3" name="Text Placeholder 29">
            <a:extLst>
              <a:ext uri="{FF2B5EF4-FFF2-40B4-BE49-F238E27FC236}">
                <a16:creationId xmlns:a16="http://schemas.microsoft.com/office/drawing/2014/main" id="{D4412ABA-5423-D44D-8B25-9F5581E02513}"/>
              </a:ext>
            </a:extLst>
          </p:cNvPr>
          <p:cNvSpPr>
            <a:spLocks noGrp="1"/>
          </p:cNvSpPr>
          <p:nvPr>
            <p:ph type="body" sz="quarter" idx="26" hasCustomPrompt="1"/>
          </p:nvPr>
        </p:nvSpPr>
        <p:spPr>
          <a:xfrm>
            <a:off x="4706994" y="5395689"/>
            <a:ext cx="2778015" cy="387798"/>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2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a:t>Click to edit key take-away </a:t>
            </a:r>
          </a:p>
        </p:txBody>
      </p:sp>
      <p:sp>
        <p:nvSpPr>
          <p:cNvPr id="21" name="Text Placeholder 2">
            <a:extLst>
              <a:ext uri="{FF2B5EF4-FFF2-40B4-BE49-F238E27FC236}">
                <a16:creationId xmlns:a16="http://schemas.microsoft.com/office/drawing/2014/main" id="{17AE11C7-E0E6-DB44-A405-51680107560B}"/>
              </a:ext>
            </a:extLst>
          </p:cNvPr>
          <p:cNvSpPr>
            <a:spLocks noGrp="1"/>
          </p:cNvSpPr>
          <p:nvPr>
            <p:ph type="body" sz="quarter" idx="31" hasCustomPrompt="1"/>
          </p:nvPr>
        </p:nvSpPr>
        <p:spPr>
          <a:xfrm>
            <a:off x="381744" y="2249489"/>
            <a:ext cx="2676083" cy="2359025"/>
          </a:xfrm>
          <a:prstGeom prst="rect">
            <a:avLst/>
          </a:prstGeom>
        </p:spPr>
        <p:txBody>
          <a:bodyPr/>
          <a:lstStyle>
            <a:lvl1pPr marL="8335" indent="0">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2" name="Text Placeholder 2">
            <a:extLst>
              <a:ext uri="{FF2B5EF4-FFF2-40B4-BE49-F238E27FC236}">
                <a16:creationId xmlns:a16="http://schemas.microsoft.com/office/drawing/2014/main" id="{63931AD5-65D7-EE47-9CF0-F83832A0E8FA}"/>
              </a:ext>
            </a:extLst>
          </p:cNvPr>
          <p:cNvSpPr>
            <a:spLocks noGrp="1"/>
          </p:cNvSpPr>
          <p:nvPr>
            <p:ph type="body" sz="quarter" idx="32" hasCustomPrompt="1"/>
          </p:nvPr>
        </p:nvSpPr>
        <p:spPr>
          <a:xfrm>
            <a:off x="9119667" y="2249489"/>
            <a:ext cx="2676083"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3" name="Text Placeholder 2">
            <a:extLst>
              <a:ext uri="{FF2B5EF4-FFF2-40B4-BE49-F238E27FC236}">
                <a16:creationId xmlns:a16="http://schemas.microsoft.com/office/drawing/2014/main" id="{08C2A7B5-D42D-4D4D-B46C-4D50B7C134D2}"/>
              </a:ext>
            </a:extLst>
          </p:cNvPr>
          <p:cNvSpPr>
            <a:spLocks noGrp="1"/>
          </p:cNvSpPr>
          <p:nvPr>
            <p:ph type="body" sz="quarter" idx="33" hasCustomPrompt="1"/>
          </p:nvPr>
        </p:nvSpPr>
        <p:spPr>
          <a:xfrm>
            <a:off x="3294385" y="2249489"/>
            <a:ext cx="2676083"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4" name="Text Placeholder 2">
            <a:extLst>
              <a:ext uri="{FF2B5EF4-FFF2-40B4-BE49-F238E27FC236}">
                <a16:creationId xmlns:a16="http://schemas.microsoft.com/office/drawing/2014/main" id="{4D94F360-1E9D-9246-8040-4D3D6AD071B9}"/>
              </a:ext>
            </a:extLst>
          </p:cNvPr>
          <p:cNvSpPr>
            <a:spLocks noGrp="1"/>
          </p:cNvSpPr>
          <p:nvPr>
            <p:ph type="body" sz="quarter" idx="34" hasCustomPrompt="1"/>
          </p:nvPr>
        </p:nvSpPr>
        <p:spPr>
          <a:xfrm>
            <a:off x="6207025" y="2249489"/>
            <a:ext cx="2676083"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5" name="Title 1">
            <a:extLst>
              <a:ext uri="{FF2B5EF4-FFF2-40B4-BE49-F238E27FC236}">
                <a16:creationId xmlns:a16="http://schemas.microsoft.com/office/drawing/2014/main" id="{95B5D154-4C4B-A34F-9EA6-C65B7E3D29B1}"/>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6" name="Text Placeholder 6">
            <a:extLst>
              <a:ext uri="{FF2B5EF4-FFF2-40B4-BE49-F238E27FC236}">
                <a16:creationId xmlns:a16="http://schemas.microsoft.com/office/drawing/2014/main" id="{BF17B926-2A46-1D43-87C8-96E615B1A7CA}"/>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286658770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lumn B">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062E7189-E48F-A947-A8D1-6862AAF88CBE}"/>
              </a:ext>
            </a:extLst>
          </p:cNvPr>
          <p:cNvSpPr>
            <a:spLocks noGrp="1"/>
          </p:cNvSpPr>
          <p:nvPr>
            <p:ph type="pic" sz="quarter" idx="20" hasCustomPrompt="1"/>
          </p:nvPr>
        </p:nvSpPr>
        <p:spPr>
          <a:xfrm>
            <a:off x="800021"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0" name="Picture Placeholder 9">
            <a:extLst>
              <a:ext uri="{FF2B5EF4-FFF2-40B4-BE49-F238E27FC236}">
                <a16:creationId xmlns:a16="http://schemas.microsoft.com/office/drawing/2014/main" id="{7D1A7942-8715-C54A-84A5-DB708CA25B92}"/>
              </a:ext>
            </a:extLst>
          </p:cNvPr>
          <p:cNvSpPr>
            <a:spLocks noGrp="1"/>
          </p:cNvSpPr>
          <p:nvPr>
            <p:ph type="pic" sz="quarter" idx="21" hasCustomPrompt="1"/>
          </p:nvPr>
        </p:nvSpPr>
        <p:spPr>
          <a:xfrm>
            <a:off x="3720525"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1" name="Picture Placeholder 9">
            <a:extLst>
              <a:ext uri="{FF2B5EF4-FFF2-40B4-BE49-F238E27FC236}">
                <a16:creationId xmlns:a16="http://schemas.microsoft.com/office/drawing/2014/main" id="{9E51F835-B5F0-BE42-B171-BE5FC4476451}"/>
              </a:ext>
            </a:extLst>
          </p:cNvPr>
          <p:cNvSpPr>
            <a:spLocks noGrp="1"/>
          </p:cNvSpPr>
          <p:nvPr>
            <p:ph type="pic" sz="quarter" idx="22" hasCustomPrompt="1"/>
          </p:nvPr>
        </p:nvSpPr>
        <p:spPr>
          <a:xfrm>
            <a:off x="6641029"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5" name="Picture Placeholder 9">
            <a:extLst>
              <a:ext uri="{FF2B5EF4-FFF2-40B4-BE49-F238E27FC236}">
                <a16:creationId xmlns:a16="http://schemas.microsoft.com/office/drawing/2014/main" id="{BFD5D924-2489-7848-A2B5-F27E9C686D74}"/>
              </a:ext>
            </a:extLst>
          </p:cNvPr>
          <p:cNvSpPr>
            <a:spLocks noGrp="1"/>
          </p:cNvSpPr>
          <p:nvPr>
            <p:ph type="pic" sz="quarter" idx="26" hasCustomPrompt="1"/>
          </p:nvPr>
        </p:nvSpPr>
        <p:spPr>
          <a:xfrm>
            <a:off x="9561533"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6" name="Text Placeholder 2">
            <a:extLst>
              <a:ext uri="{FF2B5EF4-FFF2-40B4-BE49-F238E27FC236}">
                <a16:creationId xmlns:a16="http://schemas.microsoft.com/office/drawing/2014/main" id="{8311E1D6-7AE5-7F48-865F-27ED07862C13}"/>
              </a:ext>
            </a:extLst>
          </p:cNvPr>
          <p:cNvSpPr>
            <a:spLocks noGrp="1"/>
          </p:cNvSpPr>
          <p:nvPr>
            <p:ph type="body" sz="quarter" idx="31" hasCustomPrompt="1"/>
          </p:nvPr>
        </p:nvSpPr>
        <p:spPr>
          <a:xfrm>
            <a:off x="381746" y="3429001"/>
            <a:ext cx="269165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7" name="Text Placeholder 2">
            <a:extLst>
              <a:ext uri="{FF2B5EF4-FFF2-40B4-BE49-F238E27FC236}">
                <a16:creationId xmlns:a16="http://schemas.microsoft.com/office/drawing/2014/main" id="{65BF5C85-9126-1E45-8822-48E317CA82CF}"/>
              </a:ext>
            </a:extLst>
          </p:cNvPr>
          <p:cNvSpPr>
            <a:spLocks noGrp="1"/>
          </p:cNvSpPr>
          <p:nvPr>
            <p:ph type="body" sz="quarter" idx="32" hasCustomPrompt="1"/>
          </p:nvPr>
        </p:nvSpPr>
        <p:spPr>
          <a:xfrm>
            <a:off x="9159986" y="3429001"/>
            <a:ext cx="269165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8" name="Text Placeholder 2">
            <a:extLst>
              <a:ext uri="{FF2B5EF4-FFF2-40B4-BE49-F238E27FC236}">
                <a16:creationId xmlns:a16="http://schemas.microsoft.com/office/drawing/2014/main" id="{AAEF1FD8-1D5B-0246-A2E4-415240B55F27}"/>
              </a:ext>
            </a:extLst>
          </p:cNvPr>
          <p:cNvSpPr>
            <a:spLocks noGrp="1"/>
          </p:cNvSpPr>
          <p:nvPr>
            <p:ph type="body" sz="quarter" idx="33" hasCustomPrompt="1"/>
          </p:nvPr>
        </p:nvSpPr>
        <p:spPr>
          <a:xfrm>
            <a:off x="3307826" y="3429001"/>
            <a:ext cx="269165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9" name="Text Placeholder 2">
            <a:extLst>
              <a:ext uri="{FF2B5EF4-FFF2-40B4-BE49-F238E27FC236}">
                <a16:creationId xmlns:a16="http://schemas.microsoft.com/office/drawing/2014/main" id="{5641557F-F7C4-764B-8DDE-904C720FF43A}"/>
              </a:ext>
            </a:extLst>
          </p:cNvPr>
          <p:cNvSpPr>
            <a:spLocks noGrp="1"/>
          </p:cNvSpPr>
          <p:nvPr>
            <p:ph type="body" sz="quarter" idx="34" hasCustomPrompt="1"/>
          </p:nvPr>
        </p:nvSpPr>
        <p:spPr>
          <a:xfrm>
            <a:off x="6233904" y="3429001"/>
            <a:ext cx="2691655" cy="2359025"/>
          </a:xfrm>
          <a:prstGeom prst="rect">
            <a:avLst/>
          </a:prstGeom>
        </p:spPr>
        <p:txBody>
          <a:bodyPr/>
          <a:lstStyle>
            <a:lvl1pPr marL="0" indent="0" algn="ctr">
              <a:buFontTx/>
              <a:buNone/>
              <a:tabLst/>
              <a:defRPr sz="1200" b="1"/>
            </a:lvl1pPr>
            <a:lvl2pPr marL="0" indent="0" algn="ctr">
              <a:buFontTx/>
              <a:buNone/>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Test goes here</a:t>
            </a:r>
          </a:p>
        </p:txBody>
      </p:sp>
      <p:sp>
        <p:nvSpPr>
          <p:cNvPr id="14" name="Title 1">
            <a:extLst>
              <a:ext uri="{FF2B5EF4-FFF2-40B4-BE49-F238E27FC236}">
                <a16:creationId xmlns:a16="http://schemas.microsoft.com/office/drawing/2014/main" id="{B2C0FA36-DA64-F344-A13D-66500717C3C5}"/>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0" name="Text Placeholder 6">
            <a:extLst>
              <a:ext uri="{FF2B5EF4-FFF2-40B4-BE49-F238E27FC236}">
                <a16:creationId xmlns:a16="http://schemas.microsoft.com/office/drawing/2014/main" id="{91D3F80E-C33E-8F42-9FD9-96DF5681BAE7}"/>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8916403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40277E1-66CB-4448-9501-BF6620055C4E}"/>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5612384 w 12192000"/>
              <a:gd name="connsiteY3" fmla="*/ 6858000 h 6858000"/>
              <a:gd name="connsiteX4" fmla="*/ 2566099 w 12192000"/>
              <a:gd name="connsiteY4" fmla="*/ 3811715 h 6858000"/>
              <a:gd name="connsiteX5" fmla="*/ 2073656 w 12192000"/>
              <a:gd name="connsiteY5" fmla="*/ 3607753 h 6858000"/>
              <a:gd name="connsiteX6" fmla="*/ 0 w 12192000"/>
              <a:gd name="connsiteY6" fmla="*/ 36077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858000"/>
                </a:lnTo>
                <a:lnTo>
                  <a:pt x="5612384" y="6858000"/>
                </a:lnTo>
                <a:lnTo>
                  <a:pt x="2566099" y="3811715"/>
                </a:lnTo>
                <a:cubicBezTo>
                  <a:pt x="2435489" y="3681121"/>
                  <a:pt x="2258355" y="3607754"/>
                  <a:pt x="2073656" y="3607753"/>
                </a:cubicBezTo>
                <a:lnTo>
                  <a:pt x="0" y="3607753"/>
                </a:lnTo>
                <a:close/>
              </a:path>
            </a:pathLst>
          </a:custGeom>
          <a:solidFill>
            <a:schemeClr val="tx2"/>
          </a:solidFill>
          <a:effectLst>
            <a:outerShdw blurRad="127000" dist="38100" dir="8100000" algn="tr" rotWithShape="0">
              <a:prstClr val="black">
                <a:alpha val="20000"/>
              </a:prstClr>
            </a:outerShdw>
          </a:effectLst>
        </p:spPr>
        <p:txBody>
          <a:bodyPr wrap="square" anchor="ctr">
            <a:noAutofit/>
          </a:bodyPr>
          <a:lstStyle>
            <a:lvl1pPr algn="ctr">
              <a:buFontTx/>
              <a:buNone/>
              <a:defRPr>
                <a:latin typeface="+mj-lt"/>
              </a:defRPr>
            </a:lvl1pPr>
          </a:lstStyle>
          <a:p>
            <a:r>
              <a:rPr lang="en-US"/>
              <a:t>Click icon to add picture</a:t>
            </a:r>
          </a:p>
        </p:txBody>
      </p:sp>
      <p:sp>
        <p:nvSpPr>
          <p:cNvPr id="19" name="Text Placeholder 18">
            <a:extLst>
              <a:ext uri="{FF2B5EF4-FFF2-40B4-BE49-F238E27FC236}">
                <a16:creationId xmlns:a16="http://schemas.microsoft.com/office/drawing/2014/main" id="{54FD27DD-37A7-4A4E-B87D-6179033373B6}"/>
              </a:ext>
            </a:extLst>
          </p:cNvPr>
          <p:cNvSpPr>
            <a:spLocks noGrp="1"/>
          </p:cNvSpPr>
          <p:nvPr>
            <p:ph type="body" sz="quarter" idx="13" hasCustomPrompt="1"/>
          </p:nvPr>
        </p:nvSpPr>
        <p:spPr>
          <a:xfrm>
            <a:off x="2628211" y="3610520"/>
            <a:ext cx="9587212" cy="2661246"/>
          </a:xfrm>
          <a:custGeom>
            <a:avLst/>
            <a:gdLst>
              <a:gd name="connsiteX0" fmla="*/ 0 w 9587212"/>
              <a:gd name="connsiteY0" fmla="*/ 0 h 2661246"/>
              <a:gd name="connsiteX1" fmla="*/ 9587212 w 9587212"/>
              <a:gd name="connsiteY1" fmla="*/ 0 h 2661246"/>
              <a:gd name="connsiteX2" fmla="*/ 9587212 w 9587212"/>
              <a:gd name="connsiteY2" fmla="*/ 2661246 h 2661246"/>
              <a:gd name="connsiteX3" fmla="*/ 2898615 w 9587212"/>
              <a:gd name="connsiteY3" fmla="*/ 2661246 h 2661246"/>
              <a:gd name="connsiteX4" fmla="*/ 2496004 w 9587212"/>
              <a:gd name="connsiteY4" fmla="*/ 2494486 h 266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7212" h="2661246">
                <a:moveTo>
                  <a:pt x="0" y="0"/>
                </a:moveTo>
                <a:lnTo>
                  <a:pt x="9587212" y="0"/>
                </a:lnTo>
                <a:lnTo>
                  <a:pt x="9587212" y="2661246"/>
                </a:lnTo>
                <a:lnTo>
                  <a:pt x="2898615" y="2661246"/>
                </a:lnTo>
                <a:cubicBezTo>
                  <a:pt x="2747594" y="2661234"/>
                  <a:pt x="2602765" y="2601243"/>
                  <a:pt x="2496004" y="2494486"/>
                </a:cubicBezTo>
                <a:close/>
              </a:path>
            </a:pathLst>
          </a:custGeom>
          <a:gradFill>
            <a:gsLst>
              <a:gs pos="0">
                <a:schemeClr val="tx1">
                  <a:alpha val="8000"/>
                </a:schemeClr>
              </a:gs>
              <a:gs pos="72000">
                <a:schemeClr val="tx1">
                  <a:alpha val="60000"/>
                </a:schemeClr>
              </a:gs>
            </a:gsLst>
            <a:lin ang="2700000" scaled="0"/>
          </a:gradFill>
        </p:spPr>
        <p:txBody>
          <a:bodyPr wrap="square" tIns="457200" rIns="457200" anchor="t">
            <a:noAutofit/>
          </a:bodyPr>
          <a:lstStyle>
            <a:lvl1pPr marL="0" indent="0" algn="r">
              <a:lnSpc>
                <a:spcPct val="100000"/>
              </a:lnSpc>
              <a:spcAft>
                <a:spcPts val="0"/>
              </a:spcAft>
              <a:buFontTx/>
              <a:buNone/>
              <a:defRPr sz="3000" b="1">
                <a:ln>
                  <a:noFill/>
                </a:ln>
                <a:solidFill>
                  <a:schemeClr val="bg1"/>
                </a:solidFill>
                <a:effectLst>
                  <a:outerShdw blurRad="508000" algn="ctr" rotWithShape="0">
                    <a:prstClr val="black">
                      <a:alpha val="20000"/>
                    </a:prstClr>
                  </a:outerShdw>
                </a:effectLst>
                <a:latin typeface="+mj-lt"/>
              </a:defRPr>
            </a:lvl1pPr>
            <a:lvl2pPr algn="r">
              <a:buFontTx/>
              <a:buNone/>
              <a:defRPr>
                <a:solidFill>
                  <a:schemeClr val="bg1"/>
                </a:solidFill>
              </a:defRPr>
            </a:lvl2pPr>
            <a:lvl3pPr algn="r">
              <a:buFontTx/>
              <a:buNone/>
              <a:defRPr>
                <a:solidFill>
                  <a:schemeClr val="bg1"/>
                </a:solidFill>
              </a:defRPr>
            </a:lvl3pPr>
            <a:lvl4pPr algn="r">
              <a:buFontTx/>
              <a:buNone/>
              <a:defRPr>
                <a:solidFill>
                  <a:schemeClr val="bg1"/>
                </a:solidFill>
              </a:defRPr>
            </a:lvl4pPr>
            <a:lvl5pPr algn="r">
              <a:buFontTx/>
              <a:buNone/>
              <a:defRPr>
                <a:solidFill>
                  <a:schemeClr val="bg1"/>
                </a:solidFill>
              </a:defRPr>
            </a:lvl5pPr>
          </a:lstStyle>
          <a:p>
            <a:pPr lvl="0"/>
            <a:r>
              <a:rPr lang="en-US"/>
              <a:t>Title goes here and should </a:t>
            </a:r>
            <a:br>
              <a:rPr lang="en-US"/>
            </a:br>
            <a:r>
              <a:rPr lang="en-US"/>
              <a:t>be in sentence case </a:t>
            </a:r>
          </a:p>
        </p:txBody>
      </p:sp>
      <p:sp>
        <p:nvSpPr>
          <p:cNvPr id="17" name="Text Placeholder 11">
            <a:extLst>
              <a:ext uri="{FF2B5EF4-FFF2-40B4-BE49-F238E27FC236}">
                <a16:creationId xmlns:a16="http://schemas.microsoft.com/office/drawing/2014/main" id="{05E5BE31-FA4B-6349-8E84-0E0224CFC902}"/>
              </a:ext>
            </a:extLst>
          </p:cNvPr>
          <p:cNvSpPr>
            <a:spLocks noGrp="1"/>
          </p:cNvSpPr>
          <p:nvPr>
            <p:ph type="body" sz="quarter" idx="10" hasCustomPrompt="1"/>
          </p:nvPr>
        </p:nvSpPr>
        <p:spPr>
          <a:xfrm>
            <a:off x="5196509" y="5602770"/>
            <a:ext cx="6588584" cy="253916"/>
          </a:xfrm>
          <a:prstGeom prst="rect">
            <a:avLst/>
          </a:prstGeom>
        </p:spPr>
        <p:txBody>
          <a:bodyPr anchor="t">
            <a:spAutoFit/>
          </a:bodyPr>
          <a:lstStyle>
            <a:lvl1pPr marL="0" marR="0" indent="0" algn="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9" name="Picture 8">
            <a:extLst>
              <a:ext uri="{FF2B5EF4-FFF2-40B4-BE49-F238E27FC236}">
                <a16:creationId xmlns:a16="http://schemas.microsoft.com/office/drawing/2014/main" id="{4803E7E9-BB56-D546-939F-2D1A0B4C69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6670" y="4455966"/>
            <a:ext cx="2798108" cy="951357"/>
          </a:xfrm>
          <a:prstGeom prst="rect">
            <a:avLst/>
          </a:prstGeom>
        </p:spPr>
      </p:pic>
      <p:pic>
        <p:nvPicPr>
          <p:cNvPr id="10" name="Picture 9">
            <a:extLst>
              <a:ext uri="{FF2B5EF4-FFF2-40B4-BE49-F238E27FC236}">
                <a16:creationId xmlns:a16="http://schemas.microsoft.com/office/drawing/2014/main" id="{D958C413-8B49-5345-8103-5B4AD708F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109" y="5395172"/>
            <a:ext cx="2300895" cy="174973"/>
          </a:xfrm>
          <a:prstGeom prst="rect">
            <a:avLst/>
          </a:prstGeom>
        </p:spPr>
      </p:pic>
    </p:spTree>
    <p:extLst>
      <p:ext uri="{BB962C8B-B14F-4D97-AF65-F5344CB8AC3E}">
        <p14:creationId xmlns:p14="http://schemas.microsoft.com/office/powerpoint/2010/main" val="25095351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Column A">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99C16DB-E689-7F46-92EC-0602BE790FCF}"/>
              </a:ext>
            </a:extLst>
          </p:cNvPr>
          <p:cNvSpPr/>
          <p:nvPr userDrawn="1"/>
        </p:nvSpPr>
        <p:spPr>
          <a:xfrm>
            <a:off x="381746" y="1601248"/>
            <a:ext cx="11428511" cy="440769"/>
          </a:xfrm>
          <a:prstGeom prst="snip2DiagRect">
            <a:avLst/>
          </a:prstGeom>
          <a:gradFill>
            <a:gsLst>
              <a:gs pos="15000">
                <a:schemeClr val="accent1"/>
              </a:gs>
              <a:gs pos="85000">
                <a:schemeClr val="accent2"/>
              </a:gs>
            </a:gsLst>
            <a:lin ang="2700000" scaled="0"/>
          </a:gradFill>
          <a:ln w="30480" cap="flat">
            <a:noFill/>
            <a:prstDash val="solid"/>
            <a:miter/>
          </a:ln>
          <a:effectLst/>
        </p:spPr>
        <p:txBody>
          <a:bodyPr rtlCol="0" anchor="ctr">
            <a:spAutoFit/>
          </a:bodyPr>
          <a:lstStyle/>
          <a:p>
            <a:pPr algn="l"/>
            <a:endParaRPr lang="en-US" sz="1800">
              <a:latin typeface="+mn-lt"/>
            </a:endParaRPr>
          </a:p>
        </p:txBody>
      </p:sp>
      <p:sp>
        <p:nvSpPr>
          <p:cNvPr id="10" name="Text Placeholder 2">
            <a:extLst>
              <a:ext uri="{FF2B5EF4-FFF2-40B4-BE49-F238E27FC236}">
                <a16:creationId xmlns:a16="http://schemas.microsoft.com/office/drawing/2014/main" id="{443882C4-3A21-8649-B0EC-5A69244B8576}"/>
              </a:ext>
            </a:extLst>
          </p:cNvPr>
          <p:cNvSpPr>
            <a:spLocks noGrp="1"/>
          </p:cNvSpPr>
          <p:nvPr>
            <p:ph type="body" sz="quarter" idx="15"/>
          </p:nvPr>
        </p:nvSpPr>
        <p:spPr>
          <a:xfrm>
            <a:off x="462770" y="2210766"/>
            <a:ext cx="2106809" cy="253916"/>
          </a:xfrm>
          <a:prstGeom prst="rect">
            <a:avLst/>
          </a:prstGeom>
        </p:spPr>
        <p:txBody>
          <a:bodyPr numCol="1" anchor="t">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1" name="Text Placeholder 2">
            <a:extLst>
              <a:ext uri="{FF2B5EF4-FFF2-40B4-BE49-F238E27FC236}">
                <a16:creationId xmlns:a16="http://schemas.microsoft.com/office/drawing/2014/main" id="{577E6154-4D21-E04C-A5C1-905452A0D01C}"/>
              </a:ext>
            </a:extLst>
          </p:cNvPr>
          <p:cNvSpPr>
            <a:spLocks noGrp="1"/>
          </p:cNvSpPr>
          <p:nvPr>
            <p:ph type="body" sz="quarter" idx="17"/>
          </p:nvPr>
        </p:nvSpPr>
        <p:spPr>
          <a:xfrm>
            <a:off x="2751664" y="2210766"/>
            <a:ext cx="2106809" cy="253916"/>
          </a:xfrm>
          <a:prstGeom prst="rect">
            <a:avLst/>
          </a:prstGeom>
        </p:spPr>
        <p:txBody>
          <a:bodyPr numCol="1" anchor="t">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2" name="Text Placeholder 2">
            <a:extLst>
              <a:ext uri="{FF2B5EF4-FFF2-40B4-BE49-F238E27FC236}">
                <a16:creationId xmlns:a16="http://schemas.microsoft.com/office/drawing/2014/main" id="{BEA445E5-FF50-0246-9F27-4427F0B1C996}"/>
              </a:ext>
            </a:extLst>
          </p:cNvPr>
          <p:cNvSpPr>
            <a:spLocks noGrp="1"/>
          </p:cNvSpPr>
          <p:nvPr>
            <p:ph type="body" sz="quarter" idx="18"/>
          </p:nvPr>
        </p:nvSpPr>
        <p:spPr>
          <a:xfrm>
            <a:off x="5040557" y="2210766"/>
            <a:ext cx="2106809" cy="253916"/>
          </a:xfrm>
          <a:prstGeom prst="rect">
            <a:avLst/>
          </a:prstGeom>
        </p:spPr>
        <p:txBody>
          <a:bodyPr numCol="1" anchor="t">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3" name="Text Placeholder 2">
            <a:extLst>
              <a:ext uri="{FF2B5EF4-FFF2-40B4-BE49-F238E27FC236}">
                <a16:creationId xmlns:a16="http://schemas.microsoft.com/office/drawing/2014/main" id="{B96470B2-6B2C-014E-95E1-EEEA630FF65F}"/>
              </a:ext>
            </a:extLst>
          </p:cNvPr>
          <p:cNvSpPr>
            <a:spLocks noGrp="1"/>
          </p:cNvSpPr>
          <p:nvPr>
            <p:ph type="body" sz="quarter" idx="19"/>
          </p:nvPr>
        </p:nvSpPr>
        <p:spPr>
          <a:xfrm>
            <a:off x="7329449" y="2210766"/>
            <a:ext cx="2106809" cy="253916"/>
          </a:xfrm>
          <a:prstGeom prst="rect">
            <a:avLst/>
          </a:prstGeom>
        </p:spPr>
        <p:txBody>
          <a:bodyPr numCol="1" anchor="t">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5" name="Text Placeholder 2">
            <a:extLst>
              <a:ext uri="{FF2B5EF4-FFF2-40B4-BE49-F238E27FC236}">
                <a16:creationId xmlns:a16="http://schemas.microsoft.com/office/drawing/2014/main" id="{0910B4FD-9830-AA47-A471-531B26C8524D}"/>
              </a:ext>
            </a:extLst>
          </p:cNvPr>
          <p:cNvSpPr>
            <a:spLocks noGrp="1"/>
          </p:cNvSpPr>
          <p:nvPr>
            <p:ph type="body" sz="quarter" idx="20"/>
          </p:nvPr>
        </p:nvSpPr>
        <p:spPr>
          <a:xfrm>
            <a:off x="9618344" y="2210766"/>
            <a:ext cx="2106809" cy="253916"/>
          </a:xfrm>
          <a:prstGeom prst="rect">
            <a:avLst/>
          </a:prstGeom>
        </p:spPr>
        <p:txBody>
          <a:bodyPr numCol="1" anchor="t">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1" name="Text Placeholder 2">
            <a:extLst>
              <a:ext uri="{FF2B5EF4-FFF2-40B4-BE49-F238E27FC236}">
                <a16:creationId xmlns:a16="http://schemas.microsoft.com/office/drawing/2014/main" id="{6D12A5EF-B622-BA42-832C-AD3A86CF3B30}"/>
              </a:ext>
            </a:extLst>
          </p:cNvPr>
          <p:cNvSpPr>
            <a:spLocks noGrp="1"/>
          </p:cNvSpPr>
          <p:nvPr>
            <p:ph type="body" sz="quarter" idx="21"/>
          </p:nvPr>
        </p:nvSpPr>
        <p:spPr>
          <a:xfrm>
            <a:off x="462769" y="1692094"/>
            <a:ext cx="2106803" cy="276999"/>
          </a:xfrm>
          <a:prstGeom prst="rect">
            <a:avLst/>
          </a:prstGeom>
        </p:spPr>
        <p:txBody>
          <a:bodyPr numCol="1" anchor="ctr">
            <a:spAutoFit/>
          </a:bodyPr>
          <a:lstStyle>
            <a:lvl1pPr marL="8335" indent="-8335"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6" name="Text Placeholder 2">
            <a:extLst>
              <a:ext uri="{FF2B5EF4-FFF2-40B4-BE49-F238E27FC236}">
                <a16:creationId xmlns:a16="http://schemas.microsoft.com/office/drawing/2014/main" id="{DFE09B11-BA76-034C-9A64-3484EC04A798}"/>
              </a:ext>
            </a:extLst>
          </p:cNvPr>
          <p:cNvSpPr>
            <a:spLocks noGrp="1"/>
          </p:cNvSpPr>
          <p:nvPr>
            <p:ph type="body" sz="quarter" idx="22"/>
          </p:nvPr>
        </p:nvSpPr>
        <p:spPr>
          <a:xfrm>
            <a:off x="2751664" y="1692094"/>
            <a:ext cx="2106803" cy="276999"/>
          </a:xfrm>
          <a:prstGeom prst="rect">
            <a:avLst/>
          </a:prstGeom>
        </p:spPr>
        <p:txBody>
          <a:bodyPr numCol="1" anchor="ctr">
            <a:spAutoFit/>
          </a:bodyPr>
          <a:lstStyle>
            <a:lvl1pPr marL="8335" indent="-8335"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7" name="Text Placeholder 2">
            <a:extLst>
              <a:ext uri="{FF2B5EF4-FFF2-40B4-BE49-F238E27FC236}">
                <a16:creationId xmlns:a16="http://schemas.microsoft.com/office/drawing/2014/main" id="{AEB43054-57B0-9F4F-A9F5-D42BCEF16400}"/>
              </a:ext>
            </a:extLst>
          </p:cNvPr>
          <p:cNvSpPr>
            <a:spLocks noGrp="1"/>
          </p:cNvSpPr>
          <p:nvPr>
            <p:ph type="body" sz="quarter" idx="23"/>
          </p:nvPr>
        </p:nvSpPr>
        <p:spPr>
          <a:xfrm>
            <a:off x="5040557" y="1692094"/>
            <a:ext cx="2106803" cy="276999"/>
          </a:xfrm>
          <a:prstGeom prst="rect">
            <a:avLst/>
          </a:prstGeom>
        </p:spPr>
        <p:txBody>
          <a:bodyPr numCol="1" anchor="ctr">
            <a:spAutoFit/>
          </a:bodyPr>
          <a:lstStyle>
            <a:lvl1pPr marL="8335" indent="-8335"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8" name="Text Placeholder 2">
            <a:extLst>
              <a:ext uri="{FF2B5EF4-FFF2-40B4-BE49-F238E27FC236}">
                <a16:creationId xmlns:a16="http://schemas.microsoft.com/office/drawing/2014/main" id="{B691EBD0-DCE6-6B4A-B67A-2036A2C5CF29}"/>
              </a:ext>
            </a:extLst>
          </p:cNvPr>
          <p:cNvSpPr>
            <a:spLocks noGrp="1"/>
          </p:cNvSpPr>
          <p:nvPr>
            <p:ph type="body" sz="quarter" idx="24"/>
          </p:nvPr>
        </p:nvSpPr>
        <p:spPr>
          <a:xfrm>
            <a:off x="7329452" y="1692094"/>
            <a:ext cx="2106803" cy="276999"/>
          </a:xfrm>
          <a:prstGeom prst="rect">
            <a:avLst/>
          </a:prstGeom>
        </p:spPr>
        <p:txBody>
          <a:bodyPr numCol="1" anchor="ctr">
            <a:spAutoFit/>
          </a:bodyPr>
          <a:lstStyle>
            <a:lvl1pPr marL="8335" indent="-8335"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9" name="Text Placeholder 2">
            <a:extLst>
              <a:ext uri="{FF2B5EF4-FFF2-40B4-BE49-F238E27FC236}">
                <a16:creationId xmlns:a16="http://schemas.microsoft.com/office/drawing/2014/main" id="{0D11C817-C379-A14B-8692-00921D014902}"/>
              </a:ext>
            </a:extLst>
          </p:cNvPr>
          <p:cNvSpPr>
            <a:spLocks noGrp="1"/>
          </p:cNvSpPr>
          <p:nvPr>
            <p:ph type="body" sz="quarter" idx="25"/>
          </p:nvPr>
        </p:nvSpPr>
        <p:spPr>
          <a:xfrm>
            <a:off x="9618345" y="1692094"/>
            <a:ext cx="2106803" cy="276999"/>
          </a:xfrm>
          <a:prstGeom prst="rect">
            <a:avLst/>
          </a:prstGeom>
        </p:spPr>
        <p:txBody>
          <a:bodyPr numCol="1" anchor="ctr">
            <a:spAutoFit/>
          </a:bodyPr>
          <a:lstStyle>
            <a:lvl1pPr marL="8335" indent="-8335"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30" name="Title 1">
            <a:extLst>
              <a:ext uri="{FF2B5EF4-FFF2-40B4-BE49-F238E27FC236}">
                <a16:creationId xmlns:a16="http://schemas.microsoft.com/office/drawing/2014/main" id="{85BAB62B-EFC6-B74F-88E5-BAB161A2221C}"/>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31" name="Text Placeholder 6">
            <a:extLst>
              <a:ext uri="{FF2B5EF4-FFF2-40B4-BE49-F238E27FC236}">
                <a16:creationId xmlns:a16="http://schemas.microsoft.com/office/drawing/2014/main" id="{BE5598C1-ED76-BE43-A6EC-4F313A80D100}"/>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17" name="Text Placeholder 29">
            <a:extLst>
              <a:ext uri="{FF2B5EF4-FFF2-40B4-BE49-F238E27FC236}">
                <a16:creationId xmlns:a16="http://schemas.microsoft.com/office/drawing/2014/main" id="{6C4C3544-C64C-0646-8FEE-4CC3BF6E9C2B}"/>
              </a:ext>
            </a:extLst>
          </p:cNvPr>
          <p:cNvSpPr>
            <a:spLocks noGrp="1"/>
          </p:cNvSpPr>
          <p:nvPr>
            <p:ph type="body" sz="quarter" idx="26" hasCustomPrompt="1"/>
          </p:nvPr>
        </p:nvSpPr>
        <p:spPr>
          <a:xfrm>
            <a:off x="4706994" y="5395689"/>
            <a:ext cx="2778015" cy="387798"/>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2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a:t>Click to edit key take-away </a:t>
            </a:r>
          </a:p>
        </p:txBody>
      </p:sp>
    </p:spTree>
    <p:extLst>
      <p:ext uri="{BB962C8B-B14F-4D97-AF65-F5344CB8AC3E}">
        <p14:creationId xmlns:p14="http://schemas.microsoft.com/office/powerpoint/2010/main" val="369898237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Column B">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99C16DB-E689-7F46-92EC-0602BE790FCF}"/>
              </a:ext>
            </a:extLst>
          </p:cNvPr>
          <p:cNvSpPr/>
          <p:nvPr userDrawn="1"/>
        </p:nvSpPr>
        <p:spPr>
          <a:xfrm>
            <a:off x="381746" y="2504359"/>
            <a:ext cx="11428511" cy="440769"/>
          </a:xfrm>
          <a:prstGeom prst="snip2DiagRect">
            <a:avLst/>
          </a:prstGeom>
          <a:gradFill>
            <a:gsLst>
              <a:gs pos="15000">
                <a:schemeClr val="accent1"/>
              </a:gs>
              <a:gs pos="85000">
                <a:schemeClr val="accent3"/>
              </a:gs>
            </a:gsLst>
            <a:lin ang="2700000" scaled="0"/>
          </a:gradFill>
          <a:ln w="30480" cap="flat">
            <a:noFill/>
            <a:prstDash val="solid"/>
            <a:miter/>
          </a:ln>
          <a:effectLst/>
        </p:spPr>
        <p:txBody>
          <a:bodyPr rtlCol="0" anchor="ctr">
            <a:spAutoFit/>
          </a:bodyPr>
          <a:lstStyle/>
          <a:p>
            <a:pPr algn="l"/>
            <a:endParaRPr lang="en-US" sz="1800">
              <a:latin typeface="+mn-lt"/>
            </a:endParaRPr>
          </a:p>
        </p:txBody>
      </p:sp>
      <p:sp>
        <p:nvSpPr>
          <p:cNvPr id="10" name="Text Placeholder 2">
            <a:extLst>
              <a:ext uri="{FF2B5EF4-FFF2-40B4-BE49-F238E27FC236}">
                <a16:creationId xmlns:a16="http://schemas.microsoft.com/office/drawing/2014/main" id="{443882C4-3A21-8649-B0EC-5A69244B8576}"/>
              </a:ext>
            </a:extLst>
          </p:cNvPr>
          <p:cNvSpPr>
            <a:spLocks noGrp="1"/>
          </p:cNvSpPr>
          <p:nvPr>
            <p:ph type="body" sz="quarter" idx="15"/>
          </p:nvPr>
        </p:nvSpPr>
        <p:spPr>
          <a:xfrm>
            <a:off x="462770" y="3229627"/>
            <a:ext cx="2106809" cy="253916"/>
          </a:xfrm>
          <a:prstGeom prst="rect">
            <a:avLst/>
          </a:prstGeom>
        </p:spPr>
        <p:txBody>
          <a:bodyPr numCol="1">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1" name="Text Placeholder 2">
            <a:extLst>
              <a:ext uri="{FF2B5EF4-FFF2-40B4-BE49-F238E27FC236}">
                <a16:creationId xmlns:a16="http://schemas.microsoft.com/office/drawing/2014/main" id="{577E6154-4D21-E04C-A5C1-905452A0D01C}"/>
              </a:ext>
            </a:extLst>
          </p:cNvPr>
          <p:cNvSpPr>
            <a:spLocks noGrp="1"/>
          </p:cNvSpPr>
          <p:nvPr>
            <p:ph type="body" sz="quarter" idx="17"/>
          </p:nvPr>
        </p:nvSpPr>
        <p:spPr>
          <a:xfrm>
            <a:off x="2751664" y="3229627"/>
            <a:ext cx="2106809" cy="253916"/>
          </a:xfrm>
          <a:prstGeom prst="rect">
            <a:avLst/>
          </a:prstGeom>
        </p:spPr>
        <p:txBody>
          <a:bodyPr numCol="1">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2" name="Text Placeholder 2">
            <a:extLst>
              <a:ext uri="{FF2B5EF4-FFF2-40B4-BE49-F238E27FC236}">
                <a16:creationId xmlns:a16="http://schemas.microsoft.com/office/drawing/2014/main" id="{BEA445E5-FF50-0246-9F27-4427F0B1C996}"/>
              </a:ext>
            </a:extLst>
          </p:cNvPr>
          <p:cNvSpPr>
            <a:spLocks noGrp="1"/>
          </p:cNvSpPr>
          <p:nvPr>
            <p:ph type="body" sz="quarter" idx="18"/>
          </p:nvPr>
        </p:nvSpPr>
        <p:spPr>
          <a:xfrm>
            <a:off x="5040557" y="3229627"/>
            <a:ext cx="2106809" cy="253916"/>
          </a:xfrm>
          <a:prstGeom prst="rect">
            <a:avLst/>
          </a:prstGeom>
        </p:spPr>
        <p:txBody>
          <a:bodyPr numCol="1">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3" name="Text Placeholder 2">
            <a:extLst>
              <a:ext uri="{FF2B5EF4-FFF2-40B4-BE49-F238E27FC236}">
                <a16:creationId xmlns:a16="http://schemas.microsoft.com/office/drawing/2014/main" id="{B96470B2-6B2C-014E-95E1-EEEA630FF65F}"/>
              </a:ext>
            </a:extLst>
          </p:cNvPr>
          <p:cNvSpPr>
            <a:spLocks noGrp="1"/>
          </p:cNvSpPr>
          <p:nvPr>
            <p:ph type="body" sz="quarter" idx="19"/>
          </p:nvPr>
        </p:nvSpPr>
        <p:spPr>
          <a:xfrm>
            <a:off x="7329449" y="3229627"/>
            <a:ext cx="2106809" cy="253916"/>
          </a:xfrm>
          <a:prstGeom prst="rect">
            <a:avLst/>
          </a:prstGeom>
        </p:spPr>
        <p:txBody>
          <a:bodyPr numCol="1">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5" name="Text Placeholder 2">
            <a:extLst>
              <a:ext uri="{FF2B5EF4-FFF2-40B4-BE49-F238E27FC236}">
                <a16:creationId xmlns:a16="http://schemas.microsoft.com/office/drawing/2014/main" id="{0910B4FD-9830-AA47-A471-531B26C8524D}"/>
              </a:ext>
            </a:extLst>
          </p:cNvPr>
          <p:cNvSpPr>
            <a:spLocks noGrp="1"/>
          </p:cNvSpPr>
          <p:nvPr>
            <p:ph type="body" sz="quarter" idx="20"/>
          </p:nvPr>
        </p:nvSpPr>
        <p:spPr>
          <a:xfrm>
            <a:off x="9618344" y="3229627"/>
            <a:ext cx="2106809" cy="253916"/>
          </a:xfrm>
          <a:prstGeom prst="rect">
            <a:avLst/>
          </a:prstGeom>
        </p:spPr>
        <p:txBody>
          <a:bodyPr numCol="1">
            <a:spAutoFit/>
          </a:bodyPr>
          <a:lstStyle>
            <a:lvl1pPr marL="0" indent="0">
              <a:spcAft>
                <a:spcPts val="600"/>
              </a:spcAft>
              <a:buFont typeface="Arial" panose="020B0604020202020204" pitchFamily="34" charset="0"/>
              <a:buNone/>
              <a:tabLst/>
              <a:defRPr sz="105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1" name="Text Placeholder 2">
            <a:extLst>
              <a:ext uri="{FF2B5EF4-FFF2-40B4-BE49-F238E27FC236}">
                <a16:creationId xmlns:a16="http://schemas.microsoft.com/office/drawing/2014/main" id="{6D12A5EF-B622-BA42-832C-AD3A86CF3B30}"/>
              </a:ext>
            </a:extLst>
          </p:cNvPr>
          <p:cNvSpPr>
            <a:spLocks noGrp="1"/>
          </p:cNvSpPr>
          <p:nvPr>
            <p:ph type="body" sz="quarter" idx="21"/>
          </p:nvPr>
        </p:nvSpPr>
        <p:spPr>
          <a:xfrm>
            <a:off x="462769" y="2586070"/>
            <a:ext cx="2106803" cy="276999"/>
          </a:xfrm>
          <a:prstGeom prst="rect">
            <a:avLst/>
          </a:prstGeom>
        </p:spPr>
        <p:txBody>
          <a:bodyPr numCol="1" anchor="ctr">
            <a:spAutoFit/>
          </a:bodyPr>
          <a:lstStyle>
            <a:lvl1pPr marL="0" indent="0"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6" name="Text Placeholder 2">
            <a:extLst>
              <a:ext uri="{FF2B5EF4-FFF2-40B4-BE49-F238E27FC236}">
                <a16:creationId xmlns:a16="http://schemas.microsoft.com/office/drawing/2014/main" id="{DFE09B11-BA76-034C-9A64-3484EC04A798}"/>
              </a:ext>
            </a:extLst>
          </p:cNvPr>
          <p:cNvSpPr>
            <a:spLocks noGrp="1"/>
          </p:cNvSpPr>
          <p:nvPr>
            <p:ph type="body" sz="quarter" idx="22"/>
          </p:nvPr>
        </p:nvSpPr>
        <p:spPr>
          <a:xfrm>
            <a:off x="2754557" y="2586070"/>
            <a:ext cx="2106803" cy="276999"/>
          </a:xfrm>
          <a:prstGeom prst="rect">
            <a:avLst/>
          </a:prstGeom>
        </p:spPr>
        <p:txBody>
          <a:bodyPr numCol="1" anchor="ctr">
            <a:spAutoFit/>
          </a:bodyPr>
          <a:lstStyle>
            <a:lvl1pPr marL="0" indent="0"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7" name="Text Placeholder 2">
            <a:extLst>
              <a:ext uri="{FF2B5EF4-FFF2-40B4-BE49-F238E27FC236}">
                <a16:creationId xmlns:a16="http://schemas.microsoft.com/office/drawing/2014/main" id="{AEB43054-57B0-9F4F-A9F5-D42BCEF16400}"/>
              </a:ext>
            </a:extLst>
          </p:cNvPr>
          <p:cNvSpPr>
            <a:spLocks noGrp="1"/>
          </p:cNvSpPr>
          <p:nvPr>
            <p:ph type="body" sz="quarter" idx="23"/>
          </p:nvPr>
        </p:nvSpPr>
        <p:spPr>
          <a:xfrm>
            <a:off x="5046345" y="2586070"/>
            <a:ext cx="2106803" cy="276999"/>
          </a:xfrm>
          <a:prstGeom prst="rect">
            <a:avLst/>
          </a:prstGeom>
        </p:spPr>
        <p:txBody>
          <a:bodyPr numCol="1" anchor="ctr">
            <a:spAutoFit/>
          </a:bodyPr>
          <a:lstStyle>
            <a:lvl1pPr marL="0" indent="0"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8" name="Text Placeholder 2">
            <a:extLst>
              <a:ext uri="{FF2B5EF4-FFF2-40B4-BE49-F238E27FC236}">
                <a16:creationId xmlns:a16="http://schemas.microsoft.com/office/drawing/2014/main" id="{B691EBD0-DCE6-6B4A-B67A-2036A2C5CF29}"/>
              </a:ext>
            </a:extLst>
          </p:cNvPr>
          <p:cNvSpPr>
            <a:spLocks noGrp="1"/>
          </p:cNvSpPr>
          <p:nvPr>
            <p:ph type="body" sz="quarter" idx="24"/>
          </p:nvPr>
        </p:nvSpPr>
        <p:spPr>
          <a:xfrm>
            <a:off x="7326557" y="2586070"/>
            <a:ext cx="2106803" cy="276999"/>
          </a:xfrm>
          <a:prstGeom prst="rect">
            <a:avLst/>
          </a:prstGeom>
        </p:spPr>
        <p:txBody>
          <a:bodyPr numCol="1" anchor="ctr">
            <a:spAutoFit/>
          </a:bodyPr>
          <a:lstStyle>
            <a:lvl1pPr marL="0" indent="0"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29" name="Text Placeholder 2">
            <a:extLst>
              <a:ext uri="{FF2B5EF4-FFF2-40B4-BE49-F238E27FC236}">
                <a16:creationId xmlns:a16="http://schemas.microsoft.com/office/drawing/2014/main" id="{0D11C817-C379-A14B-8692-00921D014902}"/>
              </a:ext>
            </a:extLst>
          </p:cNvPr>
          <p:cNvSpPr>
            <a:spLocks noGrp="1"/>
          </p:cNvSpPr>
          <p:nvPr>
            <p:ph type="body" sz="quarter" idx="25"/>
          </p:nvPr>
        </p:nvSpPr>
        <p:spPr>
          <a:xfrm>
            <a:off x="9618345" y="2586070"/>
            <a:ext cx="2106803" cy="276999"/>
          </a:xfrm>
          <a:prstGeom prst="rect">
            <a:avLst/>
          </a:prstGeom>
        </p:spPr>
        <p:txBody>
          <a:bodyPr numCol="1" anchor="ctr">
            <a:spAutoFit/>
          </a:bodyPr>
          <a:lstStyle>
            <a:lvl1pPr marL="0" indent="0" algn="ctr">
              <a:buFont typeface="Arial" panose="020B0604020202020204" pitchFamily="34" charset="0"/>
              <a:buNone/>
              <a:tabLst/>
              <a:defRPr sz="1200" b="1">
                <a:solidFill>
                  <a:schemeClr val="bg1"/>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r>
              <a:rPr lang="en-US"/>
              <a:t>Click to edit</a:t>
            </a:r>
          </a:p>
        </p:txBody>
      </p:sp>
      <p:sp>
        <p:nvSpPr>
          <p:cNvPr id="30" name="Title 1">
            <a:extLst>
              <a:ext uri="{FF2B5EF4-FFF2-40B4-BE49-F238E27FC236}">
                <a16:creationId xmlns:a16="http://schemas.microsoft.com/office/drawing/2014/main" id="{931FC491-9817-BF4B-9758-D2C7A58BE820}"/>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31" name="Text Placeholder 6">
            <a:extLst>
              <a:ext uri="{FF2B5EF4-FFF2-40B4-BE49-F238E27FC236}">
                <a16:creationId xmlns:a16="http://schemas.microsoft.com/office/drawing/2014/main" id="{D802A478-DD44-6640-9A39-6954EF7CE191}"/>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6" name="Picture Placeholder 5">
            <a:extLst>
              <a:ext uri="{FF2B5EF4-FFF2-40B4-BE49-F238E27FC236}">
                <a16:creationId xmlns:a16="http://schemas.microsoft.com/office/drawing/2014/main" id="{79EDA819-D66A-C54C-BC9D-6CAD33B6F9BF}"/>
              </a:ext>
            </a:extLst>
          </p:cNvPr>
          <p:cNvSpPr>
            <a:spLocks noGrp="1"/>
          </p:cNvSpPr>
          <p:nvPr>
            <p:ph type="pic" sz="quarter" idx="26" hasCustomPrompt="1"/>
          </p:nvPr>
        </p:nvSpPr>
        <p:spPr>
          <a:xfrm>
            <a:off x="1032919" y="1359398"/>
            <a:ext cx="1015800" cy="1017140"/>
          </a:xfrm>
          <a:prstGeom prst="ellipse">
            <a:avLst/>
          </a:prstGeom>
        </p:spPr>
        <p:txBody>
          <a:bodyPr lIns="0" tIns="0" rIns="0" bIns="0" anchor="ctr"/>
          <a:lstStyle>
            <a:lvl1pPr algn="ctr">
              <a:buFontTx/>
              <a:buNone/>
              <a:defRPr sz="1050"/>
            </a:lvl1pPr>
          </a:lstStyle>
          <a:p>
            <a:r>
              <a:rPr lang="en-US"/>
              <a:t>Icon</a:t>
            </a:r>
          </a:p>
        </p:txBody>
      </p:sp>
      <p:sp>
        <p:nvSpPr>
          <p:cNvPr id="22" name="Picture Placeholder 5">
            <a:extLst>
              <a:ext uri="{FF2B5EF4-FFF2-40B4-BE49-F238E27FC236}">
                <a16:creationId xmlns:a16="http://schemas.microsoft.com/office/drawing/2014/main" id="{909DA517-71CC-404C-AAA0-06FA5B82ADAB}"/>
              </a:ext>
            </a:extLst>
          </p:cNvPr>
          <p:cNvSpPr>
            <a:spLocks noGrp="1"/>
          </p:cNvSpPr>
          <p:nvPr>
            <p:ph type="pic" sz="quarter" idx="27" hasCustomPrompt="1"/>
          </p:nvPr>
        </p:nvSpPr>
        <p:spPr>
          <a:xfrm>
            <a:off x="3304451" y="1359398"/>
            <a:ext cx="1015800" cy="1017140"/>
          </a:xfrm>
          <a:prstGeom prst="ellipse">
            <a:avLst/>
          </a:prstGeom>
        </p:spPr>
        <p:txBody>
          <a:bodyPr lIns="0" tIns="0" rIns="0" bIns="0" anchor="ctr"/>
          <a:lstStyle>
            <a:lvl1pPr algn="ctr">
              <a:buFontTx/>
              <a:buNone/>
              <a:defRPr sz="1050"/>
            </a:lvl1pPr>
          </a:lstStyle>
          <a:p>
            <a:r>
              <a:rPr lang="en-US"/>
              <a:t>Icon</a:t>
            </a:r>
          </a:p>
        </p:txBody>
      </p:sp>
      <p:sp>
        <p:nvSpPr>
          <p:cNvPr id="23" name="Picture Placeholder 5">
            <a:extLst>
              <a:ext uri="{FF2B5EF4-FFF2-40B4-BE49-F238E27FC236}">
                <a16:creationId xmlns:a16="http://schemas.microsoft.com/office/drawing/2014/main" id="{70F2428D-3E0A-5546-8CA6-7F9938888BCC}"/>
              </a:ext>
            </a:extLst>
          </p:cNvPr>
          <p:cNvSpPr>
            <a:spLocks noGrp="1"/>
          </p:cNvSpPr>
          <p:nvPr>
            <p:ph type="pic" sz="quarter" idx="28" hasCustomPrompt="1"/>
          </p:nvPr>
        </p:nvSpPr>
        <p:spPr>
          <a:xfrm>
            <a:off x="5575983" y="1359398"/>
            <a:ext cx="1015800" cy="1017140"/>
          </a:xfrm>
          <a:prstGeom prst="ellipse">
            <a:avLst/>
          </a:prstGeom>
        </p:spPr>
        <p:txBody>
          <a:bodyPr lIns="0" tIns="0" rIns="0" bIns="0" anchor="ctr"/>
          <a:lstStyle>
            <a:lvl1pPr algn="ctr">
              <a:buFontTx/>
              <a:buNone/>
              <a:defRPr sz="1050"/>
            </a:lvl1pPr>
          </a:lstStyle>
          <a:p>
            <a:r>
              <a:rPr lang="en-US"/>
              <a:t>Icon</a:t>
            </a:r>
          </a:p>
        </p:txBody>
      </p:sp>
      <p:sp>
        <p:nvSpPr>
          <p:cNvPr id="24" name="Picture Placeholder 5">
            <a:extLst>
              <a:ext uri="{FF2B5EF4-FFF2-40B4-BE49-F238E27FC236}">
                <a16:creationId xmlns:a16="http://schemas.microsoft.com/office/drawing/2014/main" id="{94ADE8A5-29C0-E14E-A875-7871ABED47B4}"/>
              </a:ext>
            </a:extLst>
          </p:cNvPr>
          <p:cNvSpPr>
            <a:spLocks noGrp="1"/>
          </p:cNvSpPr>
          <p:nvPr>
            <p:ph type="pic" sz="quarter" idx="29" hasCustomPrompt="1"/>
          </p:nvPr>
        </p:nvSpPr>
        <p:spPr>
          <a:xfrm>
            <a:off x="7847515" y="1359398"/>
            <a:ext cx="1015800" cy="1017140"/>
          </a:xfrm>
          <a:prstGeom prst="ellipse">
            <a:avLst/>
          </a:prstGeom>
        </p:spPr>
        <p:txBody>
          <a:bodyPr lIns="0" tIns="0" rIns="0" bIns="0" anchor="ctr"/>
          <a:lstStyle>
            <a:lvl1pPr algn="ctr">
              <a:buFontTx/>
              <a:buNone/>
              <a:defRPr sz="1050"/>
            </a:lvl1pPr>
          </a:lstStyle>
          <a:p>
            <a:r>
              <a:rPr lang="en-US"/>
              <a:t>Icon</a:t>
            </a:r>
          </a:p>
        </p:txBody>
      </p:sp>
      <p:sp>
        <p:nvSpPr>
          <p:cNvPr id="25" name="Picture Placeholder 5">
            <a:extLst>
              <a:ext uri="{FF2B5EF4-FFF2-40B4-BE49-F238E27FC236}">
                <a16:creationId xmlns:a16="http://schemas.microsoft.com/office/drawing/2014/main" id="{E4F4E264-160C-3D4F-8D8A-28F73F0FF72C}"/>
              </a:ext>
            </a:extLst>
          </p:cNvPr>
          <p:cNvSpPr>
            <a:spLocks noGrp="1"/>
          </p:cNvSpPr>
          <p:nvPr>
            <p:ph type="pic" sz="quarter" idx="30" hasCustomPrompt="1"/>
          </p:nvPr>
        </p:nvSpPr>
        <p:spPr>
          <a:xfrm>
            <a:off x="10119045" y="1359398"/>
            <a:ext cx="1015800" cy="1017140"/>
          </a:xfrm>
          <a:prstGeom prst="ellipse">
            <a:avLst/>
          </a:prstGeom>
        </p:spPr>
        <p:txBody>
          <a:bodyPr lIns="0" tIns="0" rIns="0" bIns="0" anchor="ctr"/>
          <a:lstStyle>
            <a:lvl1pPr algn="ctr">
              <a:buFontTx/>
              <a:buNone/>
              <a:defRPr sz="1050"/>
            </a:lvl1pPr>
          </a:lstStyle>
          <a:p>
            <a:r>
              <a:rPr lang="en-US"/>
              <a:t>Icon</a:t>
            </a:r>
          </a:p>
        </p:txBody>
      </p:sp>
    </p:spTree>
    <p:extLst>
      <p:ext uri="{BB962C8B-B14F-4D97-AF65-F5344CB8AC3E}">
        <p14:creationId xmlns:p14="http://schemas.microsoft.com/office/powerpoint/2010/main" val="36843266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lumn C">
    <p:spTree>
      <p:nvGrpSpPr>
        <p:cNvPr id="1" name=""/>
        <p:cNvGrpSpPr/>
        <p:nvPr/>
      </p:nvGrpSpPr>
      <p:grpSpPr>
        <a:xfrm>
          <a:off x="0" y="0"/>
          <a:ext cx="0" cy="0"/>
          <a:chOff x="0" y="0"/>
          <a:chExt cx="0" cy="0"/>
        </a:xfrm>
      </p:grpSpPr>
      <p:sp>
        <p:nvSpPr>
          <p:cNvPr id="17" name="Text Placeholder 29">
            <a:extLst>
              <a:ext uri="{FF2B5EF4-FFF2-40B4-BE49-F238E27FC236}">
                <a16:creationId xmlns:a16="http://schemas.microsoft.com/office/drawing/2014/main" id="{45BC6A24-CD2B-C44F-90D4-52384A0FC8CE}"/>
              </a:ext>
            </a:extLst>
          </p:cNvPr>
          <p:cNvSpPr>
            <a:spLocks noGrp="1"/>
          </p:cNvSpPr>
          <p:nvPr>
            <p:ph type="body" sz="quarter" idx="26" hasCustomPrompt="1"/>
          </p:nvPr>
        </p:nvSpPr>
        <p:spPr>
          <a:xfrm>
            <a:off x="4706994" y="5395689"/>
            <a:ext cx="2778015" cy="387798"/>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2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a:t>Click to edit key take-away </a:t>
            </a:r>
          </a:p>
        </p:txBody>
      </p:sp>
      <p:sp>
        <p:nvSpPr>
          <p:cNvPr id="18" name="Text Placeholder 2">
            <a:extLst>
              <a:ext uri="{FF2B5EF4-FFF2-40B4-BE49-F238E27FC236}">
                <a16:creationId xmlns:a16="http://schemas.microsoft.com/office/drawing/2014/main" id="{300AA855-3B77-8A48-99E7-DE9E569BE909}"/>
              </a:ext>
            </a:extLst>
          </p:cNvPr>
          <p:cNvSpPr>
            <a:spLocks noGrp="1"/>
          </p:cNvSpPr>
          <p:nvPr>
            <p:ph type="body" sz="quarter" idx="31" hasCustomPrompt="1"/>
          </p:nvPr>
        </p:nvSpPr>
        <p:spPr>
          <a:xfrm>
            <a:off x="373630" y="1565777"/>
            <a:ext cx="2195951"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19" name="Text Placeholder 2">
            <a:extLst>
              <a:ext uri="{FF2B5EF4-FFF2-40B4-BE49-F238E27FC236}">
                <a16:creationId xmlns:a16="http://schemas.microsoft.com/office/drawing/2014/main" id="{39651DEC-BE9B-724D-B833-1833D91D5A49}"/>
              </a:ext>
            </a:extLst>
          </p:cNvPr>
          <p:cNvSpPr>
            <a:spLocks noGrp="1"/>
          </p:cNvSpPr>
          <p:nvPr>
            <p:ph type="body" sz="quarter" idx="32" hasCustomPrompt="1"/>
          </p:nvPr>
        </p:nvSpPr>
        <p:spPr>
          <a:xfrm>
            <a:off x="2684775" y="1565777"/>
            <a:ext cx="2195951"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0" name="Text Placeholder 2">
            <a:extLst>
              <a:ext uri="{FF2B5EF4-FFF2-40B4-BE49-F238E27FC236}">
                <a16:creationId xmlns:a16="http://schemas.microsoft.com/office/drawing/2014/main" id="{FAF8E0F3-8CB0-8E45-A10E-34FB501411BF}"/>
              </a:ext>
            </a:extLst>
          </p:cNvPr>
          <p:cNvSpPr>
            <a:spLocks noGrp="1"/>
          </p:cNvSpPr>
          <p:nvPr>
            <p:ph type="body" sz="quarter" idx="33" hasCustomPrompt="1"/>
          </p:nvPr>
        </p:nvSpPr>
        <p:spPr>
          <a:xfrm>
            <a:off x="4995922" y="1565777"/>
            <a:ext cx="2195951"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1" name="Text Placeholder 2">
            <a:extLst>
              <a:ext uri="{FF2B5EF4-FFF2-40B4-BE49-F238E27FC236}">
                <a16:creationId xmlns:a16="http://schemas.microsoft.com/office/drawing/2014/main" id="{DAC650BB-B5D5-DD48-988A-2713630EEA09}"/>
              </a:ext>
            </a:extLst>
          </p:cNvPr>
          <p:cNvSpPr>
            <a:spLocks noGrp="1"/>
          </p:cNvSpPr>
          <p:nvPr>
            <p:ph type="body" sz="quarter" idx="34" hasCustomPrompt="1"/>
          </p:nvPr>
        </p:nvSpPr>
        <p:spPr>
          <a:xfrm>
            <a:off x="7307067" y="1565777"/>
            <a:ext cx="2195951"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22" name="Text Placeholder 2">
            <a:extLst>
              <a:ext uri="{FF2B5EF4-FFF2-40B4-BE49-F238E27FC236}">
                <a16:creationId xmlns:a16="http://schemas.microsoft.com/office/drawing/2014/main" id="{89A8D07B-6CA0-004A-9FE2-B2A3FFDAB4E9}"/>
              </a:ext>
            </a:extLst>
          </p:cNvPr>
          <p:cNvSpPr>
            <a:spLocks noGrp="1"/>
          </p:cNvSpPr>
          <p:nvPr>
            <p:ph type="body" sz="quarter" idx="35" hasCustomPrompt="1"/>
          </p:nvPr>
        </p:nvSpPr>
        <p:spPr>
          <a:xfrm>
            <a:off x="9618214" y="1565777"/>
            <a:ext cx="2195951" cy="2359025"/>
          </a:xfrm>
          <a:prstGeom prst="rect">
            <a:avLst/>
          </a:prstGeom>
        </p:spPr>
        <p:txBody>
          <a:bodyPr/>
          <a:lstStyle>
            <a:lvl1pPr marL="0" indent="-129779">
              <a:buFontTx/>
              <a:buNone/>
              <a:tabLst/>
              <a:defRPr sz="1200" b="1"/>
            </a:lvl1pPr>
            <a:lvl2pPr marL="0" indent="-129779">
              <a:buFont typeface="Arial" panose="020B0604020202020204" pitchFamily="34" charset="0"/>
              <a:buChar char="•"/>
              <a:tabLst/>
              <a:defRPr sz="1050"/>
            </a:lvl2pPr>
            <a:lvl3pPr>
              <a:buFont typeface="Arial" panose="020B0604020202020204" pitchFamily="34" charset="0"/>
              <a:buChar char="•"/>
              <a:defRPr sz="1200"/>
            </a:lvl3pPr>
            <a:lvl4pPr>
              <a:buFont typeface="Arial" panose="020B0604020202020204" pitchFamily="34" charset="0"/>
              <a:buChar char="•"/>
              <a:defRPr sz="1200"/>
            </a:lvl4pPr>
            <a:lvl5pPr>
              <a:buFont typeface="Arial" panose="020B0604020202020204" pitchFamily="34" charset="0"/>
              <a:buChar char="•"/>
              <a:defRPr sz="1200"/>
            </a:lvl5pPr>
          </a:lstStyle>
          <a:p>
            <a:pPr lvl="0"/>
            <a:r>
              <a:rPr lang="en-US"/>
              <a:t>Click to edit header</a:t>
            </a:r>
          </a:p>
          <a:p>
            <a:pPr lvl="1"/>
            <a:r>
              <a:rPr lang="en-US"/>
              <a:t>Bullet goes here</a:t>
            </a:r>
          </a:p>
          <a:p>
            <a:pPr lvl="1"/>
            <a:r>
              <a:rPr lang="en-US"/>
              <a:t>Bullet goes here</a:t>
            </a:r>
          </a:p>
        </p:txBody>
      </p:sp>
      <p:sp>
        <p:nvSpPr>
          <p:cNvPr id="12" name="Title 1">
            <a:extLst>
              <a:ext uri="{FF2B5EF4-FFF2-40B4-BE49-F238E27FC236}">
                <a16:creationId xmlns:a16="http://schemas.microsoft.com/office/drawing/2014/main" id="{FA275C1E-AAE9-8B4F-97F2-CEDB1A04A0B0}"/>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3" name="Text Placeholder 6">
            <a:extLst>
              <a:ext uri="{FF2B5EF4-FFF2-40B4-BE49-F238E27FC236}">
                <a16:creationId xmlns:a16="http://schemas.microsoft.com/office/drawing/2014/main" id="{F3A4154C-ACFC-0F4F-9E66-22D0AAF5DD94}"/>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337714593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phic A">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A3D19E0-3226-BA45-895E-288B6D64060F}"/>
              </a:ext>
            </a:extLst>
          </p:cNvPr>
          <p:cNvSpPr>
            <a:spLocks noGrp="1"/>
          </p:cNvSpPr>
          <p:nvPr>
            <p:ph type="pic" sz="quarter" idx="21" hasCustomPrompt="1"/>
          </p:nvPr>
        </p:nvSpPr>
        <p:spPr>
          <a:xfrm>
            <a:off x="4925881" y="1407120"/>
            <a:ext cx="3741383" cy="3740613"/>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8" name="Picture Placeholder 9">
            <a:extLst>
              <a:ext uri="{FF2B5EF4-FFF2-40B4-BE49-F238E27FC236}">
                <a16:creationId xmlns:a16="http://schemas.microsoft.com/office/drawing/2014/main" id="{7296FC24-5C7C-8340-92ED-7C65480AD5E3}"/>
              </a:ext>
            </a:extLst>
          </p:cNvPr>
          <p:cNvSpPr>
            <a:spLocks noGrp="1"/>
          </p:cNvSpPr>
          <p:nvPr>
            <p:ph type="pic" sz="quarter" idx="22" hasCustomPrompt="1"/>
          </p:nvPr>
        </p:nvSpPr>
        <p:spPr>
          <a:xfrm>
            <a:off x="8857160" y="3608236"/>
            <a:ext cx="2909312" cy="290871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22" name="Picture Placeholder 9">
            <a:extLst>
              <a:ext uri="{FF2B5EF4-FFF2-40B4-BE49-F238E27FC236}">
                <a16:creationId xmlns:a16="http://schemas.microsoft.com/office/drawing/2014/main" id="{581B13CA-631A-7444-B08A-5AE2E570526B}"/>
              </a:ext>
            </a:extLst>
          </p:cNvPr>
          <p:cNvSpPr>
            <a:spLocks noGrp="1"/>
          </p:cNvSpPr>
          <p:nvPr>
            <p:ph type="pic" sz="quarter" idx="23" hasCustomPrompt="1"/>
          </p:nvPr>
        </p:nvSpPr>
        <p:spPr>
          <a:xfrm>
            <a:off x="404276" y="1570397"/>
            <a:ext cx="2909312" cy="290871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3" y="4662312"/>
            <a:ext cx="2909312" cy="1379096"/>
          </a:xfrm>
          <a:prstGeom prst="rect">
            <a:avLst/>
          </a:prstGeom>
        </p:spPr>
        <p:txBody>
          <a:bodyPr numCol="1"/>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4" name="Text Placeholder 2">
            <a:extLst>
              <a:ext uri="{FF2B5EF4-FFF2-40B4-BE49-F238E27FC236}">
                <a16:creationId xmlns:a16="http://schemas.microsoft.com/office/drawing/2014/main" id="{30AD14C1-4452-EF4B-9538-D3EC0D037287}"/>
              </a:ext>
            </a:extLst>
          </p:cNvPr>
          <p:cNvSpPr>
            <a:spLocks noGrp="1"/>
          </p:cNvSpPr>
          <p:nvPr>
            <p:ph type="body" sz="quarter" idx="24"/>
          </p:nvPr>
        </p:nvSpPr>
        <p:spPr>
          <a:xfrm>
            <a:off x="3463652" y="1711711"/>
            <a:ext cx="1345387" cy="1280393"/>
          </a:xfrm>
          <a:prstGeom prst="rect">
            <a:avLst/>
          </a:prstGeom>
        </p:spPr>
        <p:txBody>
          <a:bodyPr numCol="1"/>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5" name="Text Placeholder 2">
            <a:extLst>
              <a:ext uri="{FF2B5EF4-FFF2-40B4-BE49-F238E27FC236}">
                <a16:creationId xmlns:a16="http://schemas.microsoft.com/office/drawing/2014/main" id="{990FAB65-92A3-A849-94C3-CABFDA765F01}"/>
              </a:ext>
            </a:extLst>
          </p:cNvPr>
          <p:cNvSpPr>
            <a:spLocks noGrp="1"/>
          </p:cNvSpPr>
          <p:nvPr>
            <p:ph type="body" sz="quarter" idx="25"/>
          </p:nvPr>
        </p:nvSpPr>
        <p:spPr>
          <a:xfrm>
            <a:off x="6030188" y="5323082"/>
            <a:ext cx="2577875" cy="718326"/>
          </a:xfrm>
          <a:prstGeom prst="rect">
            <a:avLst/>
          </a:prstGeom>
        </p:spPr>
        <p:txBody>
          <a:bodyPr numCol="1"/>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6" name="Text Placeholder 2">
            <a:extLst>
              <a:ext uri="{FF2B5EF4-FFF2-40B4-BE49-F238E27FC236}">
                <a16:creationId xmlns:a16="http://schemas.microsoft.com/office/drawing/2014/main" id="{15D8ED7C-2209-0846-8A09-A0C3EF9D95DC}"/>
              </a:ext>
            </a:extLst>
          </p:cNvPr>
          <p:cNvSpPr>
            <a:spLocks noGrp="1"/>
          </p:cNvSpPr>
          <p:nvPr>
            <p:ph type="body" sz="quarter" idx="26"/>
          </p:nvPr>
        </p:nvSpPr>
        <p:spPr>
          <a:xfrm>
            <a:off x="8900946" y="1710638"/>
            <a:ext cx="2909311" cy="1718362"/>
          </a:xfrm>
          <a:prstGeom prst="rect">
            <a:avLst/>
          </a:prstGeom>
        </p:spPr>
        <p:txBody>
          <a:bodyPr numCol="1"/>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3" name="Picture Placeholder 9">
            <a:extLst>
              <a:ext uri="{FF2B5EF4-FFF2-40B4-BE49-F238E27FC236}">
                <a16:creationId xmlns:a16="http://schemas.microsoft.com/office/drawing/2014/main" id="{50A31A4A-CC00-F048-A040-6452F73658EC}"/>
              </a:ext>
            </a:extLst>
          </p:cNvPr>
          <p:cNvSpPr>
            <a:spLocks noGrp="1"/>
          </p:cNvSpPr>
          <p:nvPr>
            <p:ph type="pic" sz="quarter" idx="20" hasCustomPrompt="1"/>
          </p:nvPr>
        </p:nvSpPr>
        <p:spPr>
          <a:xfrm>
            <a:off x="3631675" y="3833246"/>
            <a:ext cx="2208616" cy="220816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19" name="Title 1">
            <a:extLst>
              <a:ext uri="{FF2B5EF4-FFF2-40B4-BE49-F238E27FC236}">
                <a16:creationId xmlns:a16="http://schemas.microsoft.com/office/drawing/2014/main" id="{EB515203-5DCC-024A-9A98-C18F6A1077A6}"/>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0" name="Text Placeholder 6">
            <a:extLst>
              <a:ext uri="{FF2B5EF4-FFF2-40B4-BE49-F238E27FC236}">
                <a16:creationId xmlns:a16="http://schemas.microsoft.com/office/drawing/2014/main" id="{0A849498-BAD9-9C45-A283-98244D08E8B3}"/>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7480704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B">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A3D19E0-3226-BA45-895E-288B6D64060F}"/>
              </a:ext>
            </a:extLst>
          </p:cNvPr>
          <p:cNvSpPr>
            <a:spLocks noGrp="1"/>
          </p:cNvSpPr>
          <p:nvPr>
            <p:ph type="pic" sz="quarter" idx="21" hasCustomPrompt="1"/>
          </p:nvPr>
        </p:nvSpPr>
        <p:spPr>
          <a:xfrm>
            <a:off x="3699637" y="1375946"/>
            <a:ext cx="4792729" cy="479174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287273" marR="0" indent="-287273" algn="ctr" defTabSz="685800" rtl="0" eaLnBrk="1" fontAlgn="base" latinLnBrk="0" hangingPunct="1">
              <a:lnSpc>
                <a:spcPct val="100000"/>
              </a:lnSpc>
              <a:spcBef>
                <a:spcPts val="0"/>
              </a:spcBef>
              <a:spcAft>
                <a:spcPts val="600"/>
              </a:spcAft>
              <a:buClr>
                <a:srgbClr val="BB2332"/>
              </a:buClr>
              <a:buSzTx/>
              <a:buFont typeface="Wingdings" charset="2"/>
              <a:buNone/>
              <a:tabLst/>
              <a:defRPr>
                <a:solidFill>
                  <a:schemeClr val="bg1"/>
                </a:solidFill>
                <a:latin typeface="+mn-lt"/>
              </a:defRPr>
            </a:lvl1pPr>
          </a:lstStyle>
          <a:p>
            <a:r>
              <a:rPr lang="en-US"/>
              <a:t>Photo</a:t>
            </a:r>
          </a:p>
        </p:txBody>
      </p:sp>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5" y="1959064"/>
            <a:ext cx="3032969" cy="276999"/>
          </a:xfrm>
          <a:prstGeom prst="rect">
            <a:avLst/>
          </a:prstGeom>
          <a:ln w="25400">
            <a:noFill/>
          </a:ln>
          <a:effectLst/>
        </p:spPr>
        <p:txBody>
          <a:bodyPr numCol="1" anchor="ctr">
            <a:spAutoFit/>
          </a:bodyPr>
          <a:lstStyle>
            <a:lvl1pPr marL="0" indent="0" algn="ctr">
              <a:lnSpc>
                <a:spcPct val="100000"/>
              </a:lnSpc>
              <a:spcAft>
                <a:spcPts val="600"/>
              </a:spcAft>
              <a:buClr>
                <a:schemeClr val="bg2"/>
              </a:buClr>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marL="0" indent="0" algn="ctr">
              <a:buClr>
                <a:schemeClr val="bg2"/>
              </a:buClr>
              <a:buNone/>
            </a:pPr>
            <a:endParaRPr lang="en-US" sz="1200"/>
          </a:p>
        </p:txBody>
      </p:sp>
      <p:sp>
        <p:nvSpPr>
          <p:cNvPr id="16" name="Text Placeholder 2">
            <a:extLst>
              <a:ext uri="{FF2B5EF4-FFF2-40B4-BE49-F238E27FC236}">
                <a16:creationId xmlns:a16="http://schemas.microsoft.com/office/drawing/2014/main" id="{EE81954E-1400-0A4E-B9AB-414E6323441A}"/>
              </a:ext>
            </a:extLst>
          </p:cNvPr>
          <p:cNvSpPr>
            <a:spLocks noGrp="1"/>
          </p:cNvSpPr>
          <p:nvPr>
            <p:ph type="body" sz="quarter" idx="22"/>
          </p:nvPr>
        </p:nvSpPr>
        <p:spPr>
          <a:xfrm>
            <a:off x="381745" y="3702136"/>
            <a:ext cx="3032969" cy="276999"/>
          </a:xfrm>
          <a:prstGeom prst="rect">
            <a:avLst/>
          </a:prstGeom>
          <a:ln w="25400">
            <a:noFill/>
          </a:ln>
          <a:effectLst/>
        </p:spPr>
        <p:txBody>
          <a:bodyPr numCol="1" anchor="ctr">
            <a:spAutoFit/>
          </a:bodyPr>
          <a:lstStyle>
            <a:lvl1pPr marL="8335" indent="-8335" algn="ctr">
              <a:lnSpc>
                <a:spcPct val="100000"/>
              </a:lnSpc>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7" name="Text Placeholder 2">
            <a:extLst>
              <a:ext uri="{FF2B5EF4-FFF2-40B4-BE49-F238E27FC236}">
                <a16:creationId xmlns:a16="http://schemas.microsoft.com/office/drawing/2014/main" id="{355641BB-0ED1-1E43-9ED8-233DA7CCF617}"/>
              </a:ext>
            </a:extLst>
          </p:cNvPr>
          <p:cNvSpPr>
            <a:spLocks noGrp="1"/>
          </p:cNvSpPr>
          <p:nvPr>
            <p:ph type="body" sz="quarter" idx="23"/>
          </p:nvPr>
        </p:nvSpPr>
        <p:spPr>
          <a:xfrm>
            <a:off x="381745" y="5445211"/>
            <a:ext cx="3032969" cy="276999"/>
          </a:xfrm>
          <a:prstGeom prst="rect">
            <a:avLst/>
          </a:prstGeom>
          <a:ln w="25400">
            <a:noFill/>
          </a:ln>
          <a:effectLst/>
        </p:spPr>
        <p:txBody>
          <a:bodyPr numCol="1" anchor="ctr">
            <a:spAutoFit/>
          </a:bodyPr>
          <a:lstStyle>
            <a:lvl1pPr marL="8335" indent="-8335" algn="ctr">
              <a:lnSpc>
                <a:spcPct val="100000"/>
              </a:lnSpc>
              <a:spcAft>
                <a:spcPts val="600"/>
              </a:spcAft>
              <a:buFont typeface="Arial" panose="020B0604020202020204" pitchFamily="34" charset="0"/>
              <a:buNone/>
              <a:tabLst/>
              <a:defRPr sz="1200">
                <a:solidFill>
                  <a:schemeClr val="bg2"/>
                </a:solidFill>
                <a:effectLst/>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9" name="Text Placeholder 2">
            <a:extLst>
              <a:ext uri="{FF2B5EF4-FFF2-40B4-BE49-F238E27FC236}">
                <a16:creationId xmlns:a16="http://schemas.microsoft.com/office/drawing/2014/main" id="{903DD7AA-CD10-784B-97C1-8BA89DF7B67B}"/>
              </a:ext>
            </a:extLst>
          </p:cNvPr>
          <p:cNvSpPr>
            <a:spLocks noGrp="1"/>
          </p:cNvSpPr>
          <p:nvPr>
            <p:ph type="body" sz="quarter" idx="24"/>
          </p:nvPr>
        </p:nvSpPr>
        <p:spPr>
          <a:xfrm>
            <a:off x="8797082" y="1959061"/>
            <a:ext cx="3032969" cy="276999"/>
          </a:xfrm>
          <a:prstGeom prst="rect">
            <a:avLst/>
          </a:prstGeom>
          <a:ln w="25400">
            <a:noFill/>
          </a:ln>
          <a:effectLst/>
        </p:spPr>
        <p:txBody>
          <a:bodyPr numCol="1" anchor="ctr">
            <a:spAutoFit/>
          </a:bodyPr>
          <a:lstStyle>
            <a:lvl1pPr marL="8335" indent="-8335" algn="ctr">
              <a:lnSpc>
                <a:spcPct val="100000"/>
              </a:lnSpc>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0" name="Text Placeholder 2">
            <a:extLst>
              <a:ext uri="{FF2B5EF4-FFF2-40B4-BE49-F238E27FC236}">
                <a16:creationId xmlns:a16="http://schemas.microsoft.com/office/drawing/2014/main" id="{29EA89FD-5A89-E649-B975-ECBD93E84B3C}"/>
              </a:ext>
            </a:extLst>
          </p:cNvPr>
          <p:cNvSpPr>
            <a:spLocks noGrp="1"/>
          </p:cNvSpPr>
          <p:nvPr>
            <p:ph type="body" sz="quarter" idx="25"/>
          </p:nvPr>
        </p:nvSpPr>
        <p:spPr>
          <a:xfrm>
            <a:off x="8797082" y="3702136"/>
            <a:ext cx="3032969" cy="276999"/>
          </a:xfrm>
          <a:prstGeom prst="rect">
            <a:avLst/>
          </a:prstGeom>
          <a:ln w="25400">
            <a:noFill/>
          </a:ln>
          <a:effectLst/>
        </p:spPr>
        <p:txBody>
          <a:bodyPr numCol="1" anchor="ctr">
            <a:spAutoFit/>
          </a:bodyPr>
          <a:lstStyle>
            <a:lvl1pPr marL="8335" indent="-8335" algn="ctr">
              <a:lnSpc>
                <a:spcPct val="100000"/>
              </a:lnSpc>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1" name="Text Placeholder 2">
            <a:extLst>
              <a:ext uri="{FF2B5EF4-FFF2-40B4-BE49-F238E27FC236}">
                <a16:creationId xmlns:a16="http://schemas.microsoft.com/office/drawing/2014/main" id="{324EEC33-2465-394F-A247-FD7F94B8AA85}"/>
              </a:ext>
            </a:extLst>
          </p:cNvPr>
          <p:cNvSpPr>
            <a:spLocks noGrp="1"/>
          </p:cNvSpPr>
          <p:nvPr>
            <p:ph type="body" sz="quarter" idx="26"/>
          </p:nvPr>
        </p:nvSpPr>
        <p:spPr>
          <a:xfrm>
            <a:off x="8797082" y="5445211"/>
            <a:ext cx="3032969" cy="276999"/>
          </a:xfrm>
          <a:prstGeom prst="rect">
            <a:avLst/>
          </a:prstGeom>
          <a:ln w="25400">
            <a:noFill/>
          </a:ln>
          <a:effectLst/>
        </p:spPr>
        <p:txBody>
          <a:bodyPr numCol="1" anchor="ctr">
            <a:spAutoFit/>
          </a:bodyPr>
          <a:lstStyle>
            <a:lvl1pPr marL="8335" indent="-8335" algn="ctr">
              <a:lnSpc>
                <a:spcPct val="100000"/>
              </a:lnSpc>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8" name="Title 1">
            <a:extLst>
              <a:ext uri="{FF2B5EF4-FFF2-40B4-BE49-F238E27FC236}">
                <a16:creationId xmlns:a16="http://schemas.microsoft.com/office/drawing/2014/main" id="{E86E61B5-A749-1242-BD78-F3FC20024B7A}"/>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22" name="Text Placeholder 6">
            <a:extLst>
              <a:ext uri="{FF2B5EF4-FFF2-40B4-BE49-F238E27FC236}">
                <a16:creationId xmlns:a16="http://schemas.microsoft.com/office/drawing/2014/main" id="{A64DC081-A294-864F-A02F-48FC6457D4DE}"/>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25392930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 C">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5" y="1400980"/>
            <a:ext cx="4418857"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2" name="Title 1">
            <a:extLst>
              <a:ext uri="{FF2B5EF4-FFF2-40B4-BE49-F238E27FC236}">
                <a16:creationId xmlns:a16="http://schemas.microsoft.com/office/drawing/2014/main" id="{75CD8328-AAE3-3547-9E96-CE3C1170AE88}"/>
              </a:ext>
            </a:extLst>
          </p:cNvPr>
          <p:cNvSpPr>
            <a:spLocks noGrp="1"/>
          </p:cNvSpPr>
          <p:nvPr>
            <p:ph type="title" hasCustomPrompt="1"/>
          </p:nvPr>
        </p:nvSpPr>
        <p:spPr>
          <a:xfrm>
            <a:off x="4007831" y="3079653"/>
            <a:ext cx="4176340" cy="412934"/>
          </a:xfrm>
          <a:prstGeom prst="rect">
            <a:avLst/>
          </a:prstGeom>
        </p:spPr>
        <p:txBody>
          <a:bodyPr wrap="square" anchor="ctr">
            <a:spAutoFit/>
          </a:bodyPr>
          <a:lstStyle>
            <a:lvl1pPr algn="ctr">
              <a:lnSpc>
                <a:spcPts val="2475"/>
              </a:lnSpc>
              <a:defRPr>
                <a:latin typeface="+mn-lt"/>
              </a:defRPr>
            </a:lvl1pPr>
          </a:lstStyle>
          <a:p>
            <a:r>
              <a:rPr lang="en-US"/>
              <a:t>Click to edit title</a:t>
            </a:r>
          </a:p>
        </p:txBody>
      </p:sp>
      <p:sp>
        <p:nvSpPr>
          <p:cNvPr id="16" name="Text Placeholder 2">
            <a:extLst>
              <a:ext uri="{FF2B5EF4-FFF2-40B4-BE49-F238E27FC236}">
                <a16:creationId xmlns:a16="http://schemas.microsoft.com/office/drawing/2014/main" id="{EE81954E-1400-0A4E-B9AB-414E6323441A}"/>
              </a:ext>
            </a:extLst>
          </p:cNvPr>
          <p:cNvSpPr>
            <a:spLocks noGrp="1"/>
          </p:cNvSpPr>
          <p:nvPr>
            <p:ph type="body" sz="quarter" idx="22"/>
          </p:nvPr>
        </p:nvSpPr>
        <p:spPr>
          <a:xfrm>
            <a:off x="381743" y="3144055"/>
            <a:ext cx="3404445"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7" name="Text Placeholder 2">
            <a:extLst>
              <a:ext uri="{FF2B5EF4-FFF2-40B4-BE49-F238E27FC236}">
                <a16:creationId xmlns:a16="http://schemas.microsoft.com/office/drawing/2014/main" id="{355641BB-0ED1-1E43-9ED8-233DA7CCF617}"/>
              </a:ext>
            </a:extLst>
          </p:cNvPr>
          <p:cNvSpPr>
            <a:spLocks noGrp="1"/>
          </p:cNvSpPr>
          <p:nvPr>
            <p:ph type="body" sz="quarter" idx="23"/>
          </p:nvPr>
        </p:nvSpPr>
        <p:spPr>
          <a:xfrm>
            <a:off x="381745" y="4887130"/>
            <a:ext cx="4418857"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effectLst/>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18" name="Text Placeholder 2">
            <a:extLst>
              <a:ext uri="{FF2B5EF4-FFF2-40B4-BE49-F238E27FC236}">
                <a16:creationId xmlns:a16="http://schemas.microsoft.com/office/drawing/2014/main" id="{38192CB0-7614-DE46-987C-09CC7E748110}"/>
              </a:ext>
            </a:extLst>
          </p:cNvPr>
          <p:cNvSpPr>
            <a:spLocks noGrp="1"/>
          </p:cNvSpPr>
          <p:nvPr>
            <p:ph type="body" sz="quarter" idx="24"/>
          </p:nvPr>
        </p:nvSpPr>
        <p:spPr>
          <a:xfrm>
            <a:off x="7368333" y="1400980"/>
            <a:ext cx="4418857"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2" name="Text Placeholder 2">
            <a:extLst>
              <a:ext uri="{FF2B5EF4-FFF2-40B4-BE49-F238E27FC236}">
                <a16:creationId xmlns:a16="http://schemas.microsoft.com/office/drawing/2014/main" id="{40C79334-B6B8-5A43-A997-6FA6289C6E66}"/>
              </a:ext>
            </a:extLst>
          </p:cNvPr>
          <p:cNvSpPr>
            <a:spLocks noGrp="1"/>
          </p:cNvSpPr>
          <p:nvPr>
            <p:ph type="body" sz="quarter" idx="25"/>
          </p:nvPr>
        </p:nvSpPr>
        <p:spPr>
          <a:xfrm>
            <a:off x="8382744" y="3144055"/>
            <a:ext cx="3404445"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
        <p:nvSpPr>
          <p:cNvPr id="24" name="Text Placeholder 2">
            <a:extLst>
              <a:ext uri="{FF2B5EF4-FFF2-40B4-BE49-F238E27FC236}">
                <a16:creationId xmlns:a16="http://schemas.microsoft.com/office/drawing/2014/main" id="{3FC3945B-4D07-A441-8151-84026FFFBE7D}"/>
              </a:ext>
            </a:extLst>
          </p:cNvPr>
          <p:cNvSpPr>
            <a:spLocks noGrp="1"/>
          </p:cNvSpPr>
          <p:nvPr>
            <p:ph type="body" sz="quarter" idx="26"/>
          </p:nvPr>
        </p:nvSpPr>
        <p:spPr>
          <a:xfrm>
            <a:off x="7368333" y="4887130"/>
            <a:ext cx="4418857" cy="276999"/>
          </a:xfrm>
          <a:prstGeom prst="rect">
            <a:avLst/>
          </a:prstGeom>
          <a:ln w="25400">
            <a:noFill/>
          </a:ln>
          <a:effectLst/>
        </p:spPr>
        <p:txBody>
          <a:bodyPr numCol="1" anchor="ctr">
            <a:spAutoFit/>
          </a:bodyPr>
          <a:lstStyle>
            <a:lvl1pPr marL="0" indent="0" algn="ctr">
              <a:spcAft>
                <a:spcPts val="600"/>
              </a:spcAft>
              <a:buFont typeface="Arial" panose="020B0604020202020204" pitchFamily="34" charset="0"/>
              <a:buNone/>
              <a:tabLst/>
              <a:defRPr sz="1200">
                <a:solidFill>
                  <a:schemeClr val="bg2"/>
                </a:solidFill>
                <a:effectLst/>
                <a:latin typeface="+mn-lt"/>
              </a:defRPr>
            </a:lvl1pPr>
            <a:lvl2pPr marL="301229" indent="-127397">
              <a:buFont typeface="Arial" panose="020B0604020202020204" pitchFamily="34" charset="0"/>
              <a:buNone/>
              <a:tabLst/>
              <a:defRPr>
                <a:latin typeface="Barlow" pitchFamily="2" charset="77"/>
              </a:defRPr>
            </a:lvl2pPr>
            <a:lvl3pPr marL="388144" indent="-86916">
              <a:buFont typeface="Arial" panose="020B0604020202020204" pitchFamily="34" charset="0"/>
              <a:buNone/>
              <a:tabLst/>
              <a:defRPr>
                <a:latin typeface="Barlow" pitchFamily="2" charset="77"/>
              </a:defRPr>
            </a:lvl3pPr>
            <a:lvl4pPr marL="476250" indent="-88106">
              <a:buFont typeface="Arial" panose="020B0604020202020204" pitchFamily="34" charset="0"/>
              <a:buNone/>
              <a:tabLst/>
              <a:defRPr>
                <a:latin typeface="Barlow" pitchFamily="2" charset="77"/>
              </a:defRPr>
            </a:lvl4pPr>
            <a:lvl5pPr marL="563166" indent="-86916">
              <a:buFont typeface="Arial" panose="020B0604020202020204" pitchFamily="34" charset="0"/>
              <a:buNone/>
              <a:tabLst/>
              <a:defRPr sz="1050">
                <a:latin typeface="Barlow" pitchFamily="2" charset="77"/>
              </a:defRPr>
            </a:lvl5pPr>
          </a:lstStyle>
          <a:p>
            <a:pPr lvl="0"/>
            <a:endParaRPr lang="en-US"/>
          </a:p>
        </p:txBody>
      </p:sp>
    </p:spTree>
    <p:extLst>
      <p:ext uri="{BB962C8B-B14F-4D97-AF65-F5344CB8AC3E}">
        <p14:creationId xmlns:p14="http://schemas.microsoft.com/office/powerpoint/2010/main" val="115464054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737D658-F34E-8E4F-80A9-BA244B1600DD}"/>
              </a:ext>
            </a:extLst>
          </p:cNvPr>
          <p:cNvSpPr>
            <a:spLocks noGrp="1"/>
          </p:cNvSpPr>
          <p:nvPr>
            <p:ph type="pic" sz="quarter" idx="10" hasCustomPrompt="1"/>
          </p:nvPr>
        </p:nvSpPr>
        <p:spPr>
          <a:xfrm>
            <a:off x="-1" y="-1335"/>
            <a:ext cx="12192000" cy="6859017"/>
          </a:xfrm>
          <a:custGeom>
            <a:avLst/>
            <a:gdLst>
              <a:gd name="connsiteX0" fmla="*/ 3172280 w 12192000"/>
              <a:gd name="connsiteY0" fmla="*/ 6858000 h 6859017"/>
              <a:gd name="connsiteX1" fmla="*/ 9019720 w 12192000"/>
              <a:gd name="connsiteY1" fmla="*/ 6858000 h 6859017"/>
              <a:gd name="connsiteX2" fmla="*/ 9020736 w 12192000"/>
              <a:gd name="connsiteY2" fmla="*/ 6859017 h 6859017"/>
              <a:gd name="connsiteX3" fmla="*/ 3171265 w 12192000"/>
              <a:gd name="connsiteY3" fmla="*/ 6859017 h 6859017"/>
              <a:gd name="connsiteX4" fmla="*/ 0 w 12192000"/>
              <a:gd name="connsiteY4" fmla="*/ 0 h 6859017"/>
              <a:gd name="connsiteX5" fmla="*/ 12192000 w 12192000"/>
              <a:gd name="connsiteY5" fmla="*/ 0 h 6859017"/>
              <a:gd name="connsiteX6" fmla="*/ 12192000 w 12192000"/>
              <a:gd name="connsiteY6" fmla="*/ 6858000 h 6859017"/>
              <a:gd name="connsiteX7" fmla="*/ 9019720 w 12192000"/>
              <a:gd name="connsiteY7" fmla="*/ 6858000 h 6859017"/>
              <a:gd name="connsiteX8" fmla="*/ 8534214 w 12192000"/>
              <a:gd name="connsiteY8" fmla="*/ 6372108 h 6859017"/>
              <a:gd name="connsiteX9" fmla="*/ 8357213 w 12192000"/>
              <a:gd name="connsiteY9" fmla="*/ 6298639 h 6859017"/>
              <a:gd name="connsiteX10" fmla="*/ 3834205 w 12192000"/>
              <a:gd name="connsiteY10" fmla="*/ 6298639 h 6859017"/>
              <a:gd name="connsiteX11" fmla="*/ 3657203 w 12192000"/>
              <a:gd name="connsiteY11" fmla="*/ 6372108 h 6859017"/>
              <a:gd name="connsiteX12" fmla="*/ 3172280 w 12192000"/>
              <a:gd name="connsiteY12" fmla="*/ 6858000 h 6859017"/>
              <a:gd name="connsiteX13" fmla="*/ 0 w 12192000"/>
              <a:gd name="connsiteY13" fmla="*/ 6858000 h 68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9017">
                <a:moveTo>
                  <a:pt x="3172280" y="6858000"/>
                </a:moveTo>
                <a:lnTo>
                  <a:pt x="9019720" y="6858000"/>
                </a:lnTo>
                <a:lnTo>
                  <a:pt x="9020736" y="6859017"/>
                </a:lnTo>
                <a:lnTo>
                  <a:pt x="3171265" y="6859017"/>
                </a:lnTo>
                <a:close/>
                <a:moveTo>
                  <a:pt x="0" y="0"/>
                </a:moveTo>
                <a:lnTo>
                  <a:pt x="12192000" y="0"/>
                </a:lnTo>
                <a:lnTo>
                  <a:pt x="12192000" y="6858000"/>
                </a:lnTo>
                <a:lnTo>
                  <a:pt x="9019720" y="6858000"/>
                </a:lnTo>
                <a:lnTo>
                  <a:pt x="8534214" y="6372108"/>
                </a:lnTo>
                <a:cubicBezTo>
                  <a:pt x="8487267" y="6325080"/>
                  <a:pt x="8423600" y="6298654"/>
                  <a:pt x="8357213" y="6298639"/>
                </a:cubicBezTo>
                <a:lnTo>
                  <a:pt x="3834205" y="6298639"/>
                </a:lnTo>
                <a:cubicBezTo>
                  <a:pt x="3767813" y="6298628"/>
                  <a:pt x="3704139" y="6325058"/>
                  <a:pt x="3657203" y="6372108"/>
                </a:cubicBezTo>
                <a:lnTo>
                  <a:pt x="3172280" y="6858000"/>
                </a:lnTo>
                <a:lnTo>
                  <a:pt x="0" y="6858000"/>
                </a:lnTo>
                <a:close/>
              </a:path>
            </a:pathLst>
          </a:custGeom>
          <a:solidFill>
            <a:schemeClr val="tx2"/>
          </a:solidFill>
        </p:spPr>
        <p:txBody>
          <a:bodyPr wrap="square" anchor="ctr">
            <a:noAutofit/>
          </a:bodyPr>
          <a:lstStyle>
            <a:lvl1pPr algn="ctr">
              <a:buNone/>
              <a:defRPr>
                <a:latin typeface="+mn-lt"/>
              </a:defRPr>
            </a:lvl1pPr>
          </a:lstStyle>
          <a:p>
            <a:r>
              <a:rPr lang="en-US"/>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10161"/>
            <a:ext cx="12192000" cy="6898534"/>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79769 w 12192000"/>
              <a:gd name="connsiteY21" fmla="*/ 6848026 h 6858000"/>
              <a:gd name="connsiteX22" fmla="*/ 2912596 w 12192000"/>
              <a:gd name="connsiteY22" fmla="*/ 6858000 h 6858000"/>
              <a:gd name="connsiteX23" fmla="*/ 0 w 12192000"/>
              <a:gd name="connsiteY23" fmla="*/ 6858000 h 6858000"/>
              <a:gd name="connsiteX24" fmla="*/ 0 w 12192000"/>
              <a:gd name="connsiteY24" fmla="*/ 0 h 6858000"/>
              <a:gd name="connsiteX0" fmla="*/ 0 w 12192000"/>
              <a:gd name="connsiteY0" fmla="*/ 0 h 6869912"/>
              <a:gd name="connsiteX1" fmla="*/ 12192000 w 12192000"/>
              <a:gd name="connsiteY1" fmla="*/ 0 h 6869912"/>
              <a:gd name="connsiteX2" fmla="*/ 12192000 w 12192000"/>
              <a:gd name="connsiteY2" fmla="*/ 6858000 h 6869912"/>
              <a:gd name="connsiteX3" fmla="*/ 9279405 w 12192000"/>
              <a:gd name="connsiteY3" fmla="*/ 6858000 h 6869912"/>
              <a:gd name="connsiteX4" fmla="*/ 8836942 w 12192000"/>
              <a:gd name="connsiteY4" fmla="*/ 6415538 h 6869912"/>
              <a:gd name="connsiteX5" fmla="*/ 8824415 w 12192000"/>
              <a:gd name="connsiteY5" fmla="*/ 6400355 h 6869912"/>
              <a:gd name="connsiteX6" fmla="*/ 8809231 w 12192000"/>
              <a:gd name="connsiteY6" fmla="*/ 6387827 h 6869912"/>
              <a:gd name="connsiteX7" fmla="*/ 8800342 w 12192000"/>
              <a:gd name="connsiteY7" fmla="*/ 6378938 h 6869912"/>
              <a:gd name="connsiteX8" fmla="*/ 8799490 w 12192000"/>
              <a:gd name="connsiteY8" fmla="*/ 6379790 h 6869912"/>
              <a:gd name="connsiteX9" fmla="*/ 8757708 w 12192000"/>
              <a:gd name="connsiteY9" fmla="*/ 6345317 h 6869912"/>
              <a:gd name="connsiteX10" fmla="*/ 8505702 w 12192000"/>
              <a:gd name="connsiteY10" fmla="*/ 6268339 h 6869912"/>
              <a:gd name="connsiteX11" fmla="*/ 8488680 w 12192000"/>
              <a:gd name="connsiteY11" fmla="*/ 6270055 h 6869912"/>
              <a:gd name="connsiteX12" fmla="*/ 8488680 w 12192000"/>
              <a:gd name="connsiteY12" fmla="*/ 6268339 h 6869912"/>
              <a:gd name="connsiteX13" fmla="*/ 3703320 w 12192000"/>
              <a:gd name="connsiteY13" fmla="*/ 6268339 h 6869912"/>
              <a:gd name="connsiteX14" fmla="*/ 3703320 w 12192000"/>
              <a:gd name="connsiteY14" fmla="*/ 6270055 h 6869912"/>
              <a:gd name="connsiteX15" fmla="*/ 3686298 w 12192000"/>
              <a:gd name="connsiteY15" fmla="*/ 6268339 h 6869912"/>
              <a:gd name="connsiteX16" fmla="*/ 3434292 w 12192000"/>
              <a:gd name="connsiteY16" fmla="*/ 6345317 h 6869912"/>
              <a:gd name="connsiteX17" fmla="*/ 3392510 w 12192000"/>
              <a:gd name="connsiteY17" fmla="*/ 6379790 h 6869912"/>
              <a:gd name="connsiteX18" fmla="*/ 3391658 w 12192000"/>
              <a:gd name="connsiteY18" fmla="*/ 6378938 h 6869912"/>
              <a:gd name="connsiteX19" fmla="*/ 3382770 w 12192000"/>
              <a:gd name="connsiteY19" fmla="*/ 6387826 h 6869912"/>
              <a:gd name="connsiteX20" fmla="*/ 3800071 w 12192000"/>
              <a:gd name="connsiteY20" fmla="*/ 6869912 h 6869912"/>
              <a:gd name="connsiteX21" fmla="*/ 3379769 w 12192000"/>
              <a:gd name="connsiteY21" fmla="*/ 6848026 h 6869912"/>
              <a:gd name="connsiteX22" fmla="*/ 2912596 w 12192000"/>
              <a:gd name="connsiteY22" fmla="*/ 6858000 h 6869912"/>
              <a:gd name="connsiteX23" fmla="*/ 0 w 12192000"/>
              <a:gd name="connsiteY23" fmla="*/ 6858000 h 6869912"/>
              <a:gd name="connsiteX24" fmla="*/ 0 w 12192000"/>
              <a:gd name="connsiteY24" fmla="*/ 0 h 6869912"/>
              <a:gd name="connsiteX0" fmla="*/ 0 w 12192000"/>
              <a:gd name="connsiteY0" fmla="*/ 0 h 6869912"/>
              <a:gd name="connsiteX1" fmla="*/ 12192000 w 12192000"/>
              <a:gd name="connsiteY1" fmla="*/ 0 h 6869912"/>
              <a:gd name="connsiteX2" fmla="*/ 12192000 w 12192000"/>
              <a:gd name="connsiteY2" fmla="*/ 6858000 h 6869912"/>
              <a:gd name="connsiteX3" fmla="*/ 9279405 w 12192000"/>
              <a:gd name="connsiteY3" fmla="*/ 6858000 h 6869912"/>
              <a:gd name="connsiteX4" fmla="*/ 8836942 w 12192000"/>
              <a:gd name="connsiteY4" fmla="*/ 6415538 h 6869912"/>
              <a:gd name="connsiteX5" fmla="*/ 8824415 w 12192000"/>
              <a:gd name="connsiteY5" fmla="*/ 6400355 h 6869912"/>
              <a:gd name="connsiteX6" fmla="*/ 8809231 w 12192000"/>
              <a:gd name="connsiteY6" fmla="*/ 6387827 h 6869912"/>
              <a:gd name="connsiteX7" fmla="*/ 8800342 w 12192000"/>
              <a:gd name="connsiteY7" fmla="*/ 6378938 h 6869912"/>
              <a:gd name="connsiteX8" fmla="*/ 8799490 w 12192000"/>
              <a:gd name="connsiteY8" fmla="*/ 6379790 h 6869912"/>
              <a:gd name="connsiteX9" fmla="*/ 8757708 w 12192000"/>
              <a:gd name="connsiteY9" fmla="*/ 6345317 h 6869912"/>
              <a:gd name="connsiteX10" fmla="*/ 8505702 w 12192000"/>
              <a:gd name="connsiteY10" fmla="*/ 6268339 h 6869912"/>
              <a:gd name="connsiteX11" fmla="*/ 8488680 w 12192000"/>
              <a:gd name="connsiteY11" fmla="*/ 6270055 h 6869912"/>
              <a:gd name="connsiteX12" fmla="*/ 8488680 w 12192000"/>
              <a:gd name="connsiteY12" fmla="*/ 6268339 h 6869912"/>
              <a:gd name="connsiteX13" fmla="*/ 3703320 w 12192000"/>
              <a:gd name="connsiteY13" fmla="*/ 6268339 h 6869912"/>
              <a:gd name="connsiteX14" fmla="*/ 3703320 w 12192000"/>
              <a:gd name="connsiteY14" fmla="*/ 6270055 h 6869912"/>
              <a:gd name="connsiteX15" fmla="*/ 3686298 w 12192000"/>
              <a:gd name="connsiteY15" fmla="*/ 6268339 h 6869912"/>
              <a:gd name="connsiteX16" fmla="*/ 3434292 w 12192000"/>
              <a:gd name="connsiteY16" fmla="*/ 6345317 h 6869912"/>
              <a:gd name="connsiteX17" fmla="*/ 3392510 w 12192000"/>
              <a:gd name="connsiteY17" fmla="*/ 6379790 h 6869912"/>
              <a:gd name="connsiteX18" fmla="*/ 3391658 w 12192000"/>
              <a:gd name="connsiteY18" fmla="*/ 6378938 h 6869912"/>
              <a:gd name="connsiteX19" fmla="*/ 4396024 w 12192000"/>
              <a:gd name="connsiteY19" fmla="*/ 6857383 h 6869912"/>
              <a:gd name="connsiteX20" fmla="*/ 3800071 w 12192000"/>
              <a:gd name="connsiteY20" fmla="*/ 6869912 h 6869912"/>
              <a:gd name="connsiteX21" fmla="*/ 3379769 w 12192000"/>
              <a:gd name="connsiteY21" fmla="*/ 6848026 h 6869912"/>
              <a:gd name="connsiteX22" fmla="*/ 2912596 w 12192000"/>
              <a:gd name="connsiteY22" fmla="*/ 6858000 h 6869912"/>
              <a:gd name="connsiteX23" fmla="*/ 0 w 12192000"/>
              <a:gd name="connsiteY23" fmla="*/ 6858000 h 6869912"/>
              <a:gd name="connsiteX24" fmla="*/ 0 w 12192000"/>
              <a:gd name="connsiteY24" fmla="*/ 0 h 6869912"/>
              <a:gd name="connsiteX0" fmla="*/ 0 w 12192000"/>
              <a:gd name="connsiteY0" fmla="*/ 0 h 6873209"/>
              <a:gd name="connsiteX1" fmla="*/ 12192000 w 12192000"/>
              <a:gd name="connsiteY1" fmla="*/ 0 h 6873209"/>
              <a:gd name="connsiteX2" fmla="*/ 12192000 w 12192000"/>
              <a:gd name="connsiteY2" fmla="*/ 6858000 h 6873209"/>
              <a:gd name="connsiteX3" fmla="*/ 9279405 w 12192000"/>
              <a:gd name="connsiteY3" fmla="*/ 6858000 h 6873209"/>
              <a:gd name="connsiteX4" fmla="*/ 8836942 w 12192000"/>
              <a:gd name="connsiteY4" fmla="*/ 6415538 h 6873209"/>
              <a:gd name="connsiteX5" fmla="*/ 8824415 w 12192000"/>
              <a:gd name="connsiteY5" fmla="*/ 6400355 h 6873209"/>
              <a:gd name="connsiteX6" fmla="*/ 8809231 w 12192000"/>
              <a:gd name="connsiteY6" fmla="*/ 6387827 h 6873209"/>
              <a:gd name="connsiteX7" fmla="*/ 8800342 w 12192000"/>
              <a:gd name="connsiteY7" fmla="*/ 6378938 h 6873209"/>
              <a:gd name="connsiteX8" fmla="*/ 8799490 w 12192000"/>
              <a:gd name="connsiteY8" fmla="*/ 6379790 h 6873209"/>
              <a:gd name="connsiteX9" fmla="*/ 8757708 w 12192000"/>
              <a:gd name="connsiteY9" fmla="*/ 6345317 h 6873209"/>
              <a:gd name="connsiteX10" fmla="*/ 8505702 w 12192000"/>
              <a:gd name="connsiteY10" fmla="*/ 6268339 h 6873209"/>
              <a:gd name="connsiteX11" fmla="*/ 8488680 w 12192000"/>
              <a:gd name="connsiteY11" fmla="*/ 6270055 h 6873209"/>
              <a:gd name="connsiteX12" fmla="*/ 8488680 w 12192000"/>
              <a:gd name="connsiteY12" fmla="*/ 6268339 h 6873209"/>
              <a:gd name="connsiteX13" fmla="*/ 3703320 w 12192000"/>
              <a:gd name="connsiteY13" fmla="*/ 6268339 h 6873209"/>
              <a:gd name="connsiteX14" fmla="*/ 3703320 w 12192000"/>
              <a:gd name="connsiteY14" fmla="*/ 6270055 h 6873209"/>
              <a:gd name="connsiteX15" fmla="*/ 3686298 w 12192000"/>
              <a:gd name="connsiteY15" fmla="*/ 6268339 h 6873209"/>
              <a:gd name="connsiteX16" fmla="*/ 3434292 w 12192000"/>
              <a:gd name="connsiteY16" fmla="*/ 6345317 h 6873209"/>
              <a:gd name="connsiteX17" fmla="*/ 3392510 w 12192000"/>
              <a:gd name="connsiteY17" fmla="*/ 6379790 h 6873209"/>
              <a:gd name="connsiteX18" fmla="*/ 5047463 w 12192000"/>
              <a:gd name="connsiteY18" fmla="*/ 6873209 h 6873209"/>
              <a:gd name="connsiteX19" fmla="*/ 4396024 w 12192000"/>
              <a:gd name="connsiteY19" fmla="*/ 6857383 h 6873209"/>
              <a:gd name="connsiteX20" fmla="*/ 3800071 w 12192000"/>
              <a:gd name="connsiteY20" fmla="*/ 6869912 h 6873209"/>
              <a:gd name="connsiteX21" fmla="*/ 3379769 w 12192000"/>
              <a:gd name="connsiteY21" fmla="*/ 6848026 h 6873209"/>
              <a:gd name="connsiteX22" fmla="*/ 2912596 w 12192000"/>
              <a:gd name="connsiteY22" fmla="*/ 6858000 h 6873209"/>
              <a:gd name="connsiteX23" fmla="*/ 0 w 12192000"/>
              <a:gd name="connsiteY23" fmla="*/ 6858000 h 6873209"/>
              <a:gd name="connsiteX24" fmla="*/ 0 w 12192000"/>
              <a:gd name="connsiteY24" fmla="*/ 0 h 6873209"/>
              <a:gd name="connsiteX0" fmla="*/ 0 w 12192000"/>
              <a:gd name="connsiteY0" fmla="*/ 0 h 6873209"/>
              <a:gd name="connsiteX1" fmla="*/ 12192000 w 12192000"/>
              <a:gd name="connsiteY1" fmla="*/ 0 h 6873209"/>
              <a:gd name="connsiteX2" fmla="*/ 12192000 w 12192000"/>
              <a:gd name="connsiteY2" fmla="*/ 6858000 h 6873209"/>
              <a:gd name="connsiteX3" fmla="*/ 9279405 w 12192000"/>
              <a:gd name="connsiteY3" fmla="*/ 6858000 h 6873209"/>
              <a:gd name="connsiteX4" fmla="*/ 8836942 w 12192000"/>
              <a:gd name="connsiteY4" fmla="*/ 6415538 h 6873209"/>
              <a:gd name="connsiteX5" fmla="*/ 8824415 w 12192000"/>
              <a:gd name="connsiteY5" fmla="*/ 6400355 h 6873209"/>
              <a:gd name="connsiteX6" fmla="*/ 8809231 w 12192000"/>
              <a:gd name="connsiteY6" fmla="*/ 6387827 h 6873209"/>
              <a:gd name="connsiteX7" fmla="*/ 8800342 w 12192000"/>
              <a:gd name="connsiteY7" fmla="*/ 6378938 h 6873209"/>
              <a:gd name="connsiteX8" fmla="*/ 8799490 w 12192000"/>
              <a:gd name="connsiteY8" fmla="*/ 6379790 h 6873209"/>
              <a:gd name="connsiteX9" fmla="*/ 8757708 w 12192000"/>
              <a:gd name="connsiteY9" fmla="*/ 6345317 h 6873209"/>
              <a:gd name="connsiteX10" fmla="*/ 8505702 w 12192000"/>
              <a:gd name="connsiteY10" fmla="*/ 6268339 h 6873209"/>
              <a:gd name="connsiteX11" fmla="*/ 8488680 w 12192000"/>
              <a:gd name="connsiteY11" fmla="*/ 6270055 h 6873209"/>
              <a:gd name="connsiteX12" fmla="*/ 8488680 w 12192000"/>
              <a:gd name="connsiteY12" fmla="*/ 6268339 h 6873209"/>
              <a:gd name="connsiteX13" fmla="*/ 3703320 w 12192000"/>
              <a:gd name="connsiteY13" fmla="*/ 6268339 h 6873209"/>
              <a:gd name="connsiteX14" fmla="*/ 3703320 w 12192000"/>
              <a:gd name="connsiteY14" fmla="*/ 6270055 h 6873209"/>
              <a:gd name="connsiteX15" fmla="*/ 3686298 w 12192000"/>
              <a:gd name="connsiteY15" fmla="*/ 6268339 h 6873209"/>
              <a:gd name="connsiteX16" fmla="*/ 3434292 w 12192000"/>
              <a:gd name="connsiteY16" fmla="*/ 6345317 h 6873209"/>
              <a:gd name="connsiteX17" fmla="*/ 5579656 w 12192000"/>
              <a:gd name="connsiteY17" fmla="*/ 6861704 h 6873209"/>
              <a:gd name="connsiteX18" fmla="*/ 5047463 w 12192000"/>
              <a:gd name="connsiteY18" fmla="*/ 6873209 h 6873209"/>
              <a:gd name="connsiteX19" fmla="*/ 4396024 w 12192000"/>
              <a:gd name="connsiteY19" fmla="*/ 6857383 h 6873209"/>
              <a:gd name="connsiteX20" fmla="*/ 3800071 w 12192000"/>
              <a:gd name="connsiteY20" fmla="*/ 6869912 h 6873209"/>
              <a:gd name="connsiteX21" fmla="*/ 3379769 w 12192000"/>
              <a:gd name="connsiteY21" fmla="*/ 6848026 h 6873209"/>
              <a:gd name="connsiteX22" fmla="*/ 2912596 w 12192000"/>
              <a:gd name="connsiteY22" fmla="*/ 6858000 h 6873209"/>
              <a:gd name="connsiteX23" fmla="*/ 0 w 12192000"/>
              <a:gd name="connsiteY23" fmla="*/ 6858000 h 6873209"/>
              <a:gd name="connsiteX24" fmla="*/ 0 w 12192000"/>
              <a:gd name="connsiteY24" fmla="*/ 0 h 6873209"/>
              <a:gd name="connsiteX0" fmla="*/ 0 w 12192000"/>
              <a:gd name="connsiteY0" fmla="*/ 0 h 6876658"/>
              <a:gd name="connsiteX1" fmla="*/ 12192000 w 12192000"/>
              <a:gd name="connsiteY1" fmla="*/ 0 h 6876658"/>
              <a:gd name="connsiteX2" fmla="*/ 12192000 w 12192000"/>
              <a:gd name="connsiteY2" fmla="*/ 6858000 h 6876658"/>
              <a:gd name="connsiteX3" fmla="*/ 9279405 w 12192000"/>
              <a:gd name="connsiteY3" fmla="*/ 6858000 h 6876658"/>
              <a:gd name="connsiteX4" fmla="*/ 8836942 w 12192000"/>
              <a:gd name="connsiteY4" fmla="*/ 6415538 h 6876658"/>
              <a:gd name="connsiteX5" fmla="*/ 8824415 w 12192000"/>
              <a:gd name="connsiteY5" fmla="*/ 6400355 h 6876658"/>
              <a:gd name="connsiteX6" fmla="*/ 8809231 w 12192000"/>
              <a:gd name="connsiteY6" fmla="*/ 6387827 h 6876658"/>
              <a:gd name="connsiteX7" fmla="*/ 8800342 w 12192000"/>
              <a:gd name="connsiteY7" fmla="*/ 6378938 h 6876658"/>
              <a:gd name="connsiteX8" fmla="*/ 8799490 w 12192000"/>
              <a:gd name="connsiteY8" fmla="*/ 6379790 h 6876658"/>
              <a:gd name="connsiteX9" fmla="*/ 8757708 w 12192000"/>
              <a:gd name="connsiteY9" fmla="*/ 6345317 h 6876658"/>
              <a:gd name="connsiteX10" fmla="*/ 8505702 w 12192000"/>
              <a:gd name="connsiteY10" fmla="*/ 6268339 h 6876658"/>
              <a:gd name="connsiteX11" fmla="*/ 8488680 w 12192000"/>
              <a:gd name="connsiteY11" fmla="*/ 6270055 h 6876658"/>
              <a:gd name="connsiteX12" fmla="*/ 8488680 w 12192000"/>
              <a:gd name="connsiteY12" fmla="*/ 6268339 h 6876658"/>
              <a:gd name="connsiteX13" fmla="*/ 3703320 w 12192000"/>
              <a:gd name="connsiteY13" fmla="*/ 6268339 h 6876658"/>
              <a:gd name="connsiteX14" fmla="*/ 3703320 w 12192000"/>
              <a:gd name="connsiteY14" fmla="*/ 6270055 h 6876658"/>
              <a:gd name="connsiteX15" fmla="*/ 3686298 w 12192000"/>
              <a:gd name="connsiteY15" fmla="*/ 6268339 h 6876658"/>
              <a:gd name="connsiteX16" fmla="*/ 6115708 w 12192000"/>
              <a:gd name="connsiteY16" fmla="*/ 6876658 h 6876658"/>
              <a:gd name="connsiteX17" fmla="*/ 5579656 w 12192000"/>
              <a:gd name="connsiteY17" fmla="*/ 6861704 h 6876658"/>
              <a:gd name="connsiteX18" fmla="*/ 5047463 w 12192000"/>
              <a:gd name="connsiteY18" fmla="*/ 6873209 h 6876658"/>
              <a:gd name="connsiteX19" fmla="*/ 4396024 w 12192000"/>
              <a:gd name="connsiteY19" fmla="*/ 6857383 h 6876658"/>
              <a:gd name="connsiteX20" fmla="*/ 3800071 w 12192000"/>
              <a:gd name="connsiteY20" fmla="*/ 6869912 h 6876658"/>
              <a:gd name="connsiteX21" fmla="*/ 3379769 w 12192000"/>
              <a:gd name="connsiteY21" fmla="*/ 6848026 h 6876658"/>
              <a:gd name="connsiteX22" fmla="*/ 2912596 w 12192000"/>
              <a:gd name="connsiteY22" fmla="*/ 6858000 h 6876658"/>
              <a:gd name="connsiteX23" fmla="*/ 0 w 12192000"/>
              <a:gd name="connsiteY23" fmla="*/ 6858000 h 6876658"/>
              <a:gd name="connsiteX24" fmla="*/ 0 w 12192000"/>
              <a:gd name="connsiteY24" fmla="*/ 0 h 6876658"/>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505702 w 12192000"/>
              <a:gd name="connsiteY10" fmla="*/ 6268339 h 6898534"/>
              <a:gd name="connsiteX11" fmla="*/ 8488680 w 12192000"/>
              <a:gd name="connsiteY11" fmla="*/ 6270055 h 6898534"/>
              <a:gd name="connsiteX12" fmla="*/ 8488680 w 12192000"/>
              <a:gd name="connsiteY12" fmla="*/ 6268339 h 6898534"/>
              <a:gd name="connsiteX13" fmla="*/ 3703320 w 12192000"/>
              <a:gd name="connsiteY13" fmla="*/ 6268339 h 6898534"/>
              <a:gd name="connsiteX14" fmla="*/ 3703320 w 12192000"/>
              <a:gd name="connsiteY14" fmla="*/ 6270055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505702 w 12192000"/>
              <a:gd name="connsiteY10" fmla="*/ 6268339 h 6898534"/>
              <a:gd name="connsiteX11" fmla="*/ 8488680 w 12192000"/>
              <a:gd name="connsiteY11" fmla="*/ 6270055 h 6898534"/>
              <a:gd name="connsiteX12" fmla="*/ 8488680 w 12192000"/>
              <a:gd name="connsiteY12" fmla="*/ 6268339 h 6898534"/>
              <a:gd name="connsiteX13" fmla="*/ 3703320 w 12192000"/>
              <a:gd name="connsiteY13" fmla="*/ 6268339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505702 w 12192000"/>
              <a:gd name="connsiteY10" fmla="*/ 6268339 h 6898534"/>
              <a:gd name="connsiteX11" fmla="*/ 8488680 w 12192000"/>
              <a:gd name="connsiteY11" fmla="*/ 6270055 h 6898534"/>
              <a:gd name="connsiteX12" fmla="*/ 8488680 w 12192000"/>
              <a:gd name="connsiteY12" fmla="*/ 6268339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505702 w 12192000"/>
              <a:gd name="connsiteY10" fmla="*/ 6268339 h 6898534"/>
              <a:gd name="connsiteX11" fmla="*/ 8488680 w 12192000"/>
              <a:gd name="connsiteY11" fmla="*/ 6270055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505702 w 12192000"/>
              <a:gd name="connsiteY10" fmla="*/ 6268339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757708 w 12192000"/>
              <a:gd name="connsiteY9" fmla="*/ 6345317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8799490 w 12192000"/>
              <a:gd name="connsiteY8" fmla="*/ 6379790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8800342 w 12192000"/>
              <a:gd name="connsiteY7" fmla="*/ 6378938 h 6898534"/>
              <a:gd name="connsiteX8" fmla="*/ 9096052 w 12192000"/>
              <a:gd name="connsiteY8" fmla="*/ 6849347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8809231 w 12192000"/>
              <a:gd name="connsiteY6" fmla="*/ 6387827 h 6898534"/>
              <a:gd name="connsiteX7" fmla="*/ 9220472 w 12192000"/>
              <a:gd name="connsiteY7" fmla="*/ 6885565 h 6898534"/>
              <a:gd name="connsiteX8" fmla="*/ 9096052 w 12192000"/>
              <a:gd name="connsiteY8" fmla="*/ 6849347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8824415 w 12192000"/>
              <a:gd name="connsiteY5" fmla="*/ 6400355 h 6898534"/>
              <a:gd name="connsiteX6" fmla="*/ 9225791 w 12192000"/>
              <a:gd name="connsiteY6" fmla="*/ 6865347 h 6898534"/>
              <a:gd name="connsiteX7" fmla="*/ 9220472 w 12192000"/>
              <a:gd name="connsiteY7" fmla="*/ 6885565 h 6898534"/>
              <a:gd name="connsiteX8" fmla="*/ 9096052 w 12192000"/>
              <a:gd name="connsiteY8" fmla="*/ 6849347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8836942 w 12192000"/>
              <a:gd name="connsiteY4" fmla="*/ 6415538 h 6898534"/>
              <a:gd name="connsiteX5" fmla="*/ 9220655 w 12192000"/>
              <a:gd name="connsiteY5" fmla="*/ 6857555 h 6898534"/>
              <a:gd name="connsiteX6" fmla="*/ 9225791 w 12192000"/>
              <a:gd name="connsiteY6" fmla="*/ 6865347 h 6898534"/>
              <a:gd name="connsiteX7" fmla="*/ 9220472 w 12192000"/>
              <a:gd name="connsiteY7" fmla="*/ 6885565 h 6898534"/>
              <a:gd name="connsiteX8" fmla="*/ 9096052 w 12192000"/>
              <a:gd name="connsiteY8" fmla="*/ 6849347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 name="connsiteX0" fmla="*/ 0 w 12192000"/>
              <a:gd name="connsiteY0" fmla="*/ 0 h 6898534"/>
              <a:gd name="connsiteX1" fmla="*/ 12192000 w 12192000"/>
              <a:gd name="connsiteY1" fmla="*/ 0 h 6898534"/>
              <a:gd name="connsiteX2" fmla="*/ 12192000 w 12192000"/>
              <a:gd name="connsiteY2" fmla="*/ 6858000 h 6898534"/>
              <a:gd name="connsiteX3" fmla="*/ 9279405 w 12192000"/>
              <a:gd name="connsiteY3" fmla="*/ 6858000 h 6898534"/>
              <a:gd name="connsiteX4" fmla="*/ 9233182 w 12192000"/>
              <a:gd name="connsiteY4" fmla="*/ 6862578 h 6898534"/>
              <a:gd name="connsiteX5" fmla="*/ 9220655 w 12192000"/>
              <a:gd name="connsiteY5" fmla="*/ 6857555 h 6898534"/>
              <a:gd name="connsiteX6" fmla="*/ 9225791 w 12192000"/>
              <a:gd name="connsiteY6" fmla="*/ 6865347 h 6898534"/>
              <a:gd name="connsiteX7" fmla="*/ 9220472 w 12192000"/>
              <a:gd name="connsiteY7" fmla="*/ 6885565 h 6898534"/>
              <a:gd name="connsiteX8" fmla="*/ 9096052 w 12192000"/>
              <a:gd name="connsiteY8" fmla="*/ 6849347 h 6898534"/>
              <a:gd name="connsiteX9" fmla="*/ 8918346 w 12192000"/>
              <a:gd name="connsiteY9" fmla="*/ 6876658 h 6898534"/>
              <a:gd name="connsiteX10" fmla="*/ 8715767 w 12192000"/>
              <a:gd name="connsiteY10" fmla="*/ 6824393 h 6898534"/>
              <a:gd name="connsiteX11" fmla="*/ 8426896 w 12192000"/>
              <a:gd name="connsiteY11" fmla="*/ 6875536 h 6898534"/>
              <a:gd name="connsiteX12" fmla="*/ 8105621 w 12192000"/>
              <a:gd name="connsiteY12" fmla="*/ 6836750 h 6898534"/>
              <a:gd name="connsiteX13" fmla="*/ 7781050 w 12192000"/>
              <a:gd name="connsiteY13" fmla="*/ 6886177 h 6898534"/>
              <a:gd name="connsiteX14" fmla="*/ 7336206 w 12192000"/>
              <a:gd name="connsiteY14" fmla="*/ 6875537 h 6898534"/>
              <a:gd name="connsiteX15" fmla="*/ 6750773 w 12192000"/>
              <a:gd name="connsiteY15" fmla="*/ 6898534 h 6898534"/>
              <a:gd name="connsiteX16" fmla="*/ 6115708 w 12192000"/>
              <a:gd name="connsiteY16" fmla="*/ 6876658 h 6898534"/>
              <a:gd name="connsiteX17" fmla="*/ 5579656 w 12192000"/>
              <a:gd name="connsiteY17" fmla="*/ 6861704 h 6898534"/>
              <a:gd name="connsiteX18" fmla="*/ 5047463 w 12192000"/>
              <a:gd name="connsiteY18" fmla="*/ 6873209 h 6898534"/>
              <a:gd name="connsiteX19" fmla="*/ 4396024 w 12192000"/>
              <a:gd name="connsiteY19" fmla="*/ 6857383 h 6898534"/>
              <a:gd name="connsiteX20" fmla="*/ 3800071 w 12192000"/>
              <a:gd name="connsiteY20" fmla="*/ 6869912 h 6898534"/>
              <a:gd name="connsiteX21" fmla="*/ 3379769 w 12192000"/>
              <a:gd name="connsiteY21" fmla="*/ 6848026 h 6898534"/>
              <a:gd name="connsiteX22" fmla="*/ 2912596 w 12192000"/>
              <a:gd name="connsiteY22" fmla="*/ 6858000 h 6898534"/>
              <a:gd name="connsiteX23" fmla="*/ 0 w 12192000"/>
              <a:gd name="connsiteY23" fmla="*/ 6858000 h 6898534"/>
              <a:gd name="connsiteX24" fmla="*/ 0 w 12192000"/>
              <a:gd name="connsiteY24" fmla="*/ 0 h 689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98534">
                <a:moveTo>
                  <a:pt x="0" y="0"/>
                </a:moveTo>
                <a:lnTo>
                  <a:pt x="12192000" y="0"/>
                </a:lnTo>
                <a:lnTo>
                  <a:pt x="12192000" y="6858000"/>
                </a:lnTo>
                <a:lnTo>
                  <a:pt x="9279405" y="6858000"/>
                </a:lnTo>
                <a:lnTo>
                  <a:pt x="9233182" y="6862578"/>
                </a:lnTo>
                <a:lnTo>
                  <a:pt x="9220655" y="6857555"/>
                </a:lnTo>
                <a:lnTo>
                  <a:pt x="9225791" y="6865347"/>
                </a:lnTo>
                <a:lnTo>
                  <a:pt x="9220472" y="6885565"/>
                </a:lnTo>
                <a:lnTo>
                  <a:pt x="9096052" y="6849347"/>
                </a:lnTo>
                <a:lnTo>
                  <a:pt x="8918346" y="6876658"/>
                </a:lnTo>
                <a:cubicBezTo>
                  <a:pt x="8846410" y="6828058"/>
                  <a:pt x="8809116" y="6824393"/>
                  <a:pt x="8715767" y="6824393"/>
                </a:cubicBezTo>
                <a:lnTo>
                  <a:pt x="8426896" y="6875536"/>
                </a:lnTo>
                <a:lnTo>
                  <a:pt x="8105621" y="6836750"/>
                </a:lnTo>
                <a:lnTo>
                  <a:pt x="7781050" y="6886177"/>
                </a:lnTo>
                <a:lnTo>
                  <a:pt x="7336206" y="6875537"/>
                </a:lnTo>
                <a:lnTo>
                  <a:pt x="6750773" y="6898534"/>
                </a:lnTo>
                <a:cubicBezTo>
                  <a:pt x="6657424" y="6898534"/>
                  <a:pt x="6187644" y="6828058"/>
                  <a:pt x="6115708" y="6876658"/>
                </a:cubicBezTo>
                <a:lnTo>
                  <a:pt x="5579656" y="6861704"/>
                </a:lnTo>
                <a:lnTo>
                  <a:pt x="5047463" y="6873209"/>
                </a:lnTo>
                <a:lnTo>
                  <a:pt x="4396024" y="6857383"/>
                </a:lnTo>
                <a:lnTo>
                  <a:pt x="3800071" y="6869912"/>
                </a:lnTo>
                <a:lnTo>
                  <a:pt x="3379769" y="6848026"/>
                </a:lnTo>
                <a:lnTo>
                  <a:pt x="2912596" y="6858000"/>
                </a:lnTo>
                <a:lnTo>
                  <a:pt x="0" y="6858000"/>
                </a:lnTo>
                <a:lnTo>
                  <a:pt x="0" y="0"/>
                </a:lnTo>
                <a:close/>
              </a:path>
            </a:pathLst>
          </a:custGeom>
        </p:spPr>
        <p:txBody>
          <a:bodyPr wrap="square" anchor="ctr">
            <a:noAutofit/>
          </a:bodyPr>
          <a:lstStyle>
            <a:lvl1pPr marL="0" indent="0" algn="ctr">
              <a:buNone/>
              <a:defRPr/>
            </a:lvl1pPr>
          </a:lstStyle>
          <a:p>
            <a:r>
              <a:rPr lang="en-US"/>
              <a:t>Click to add image</a:t>
            </a:r>
          </a:p>
        </p:txBody>
      </p:sp>
    </p:spTree>
    <p:extLst>
      <p:ext uri="{BB962C8B-B14F-4D97-AF65-F5344CB8AC3E}">
        <p14:creationId xmlns:p14="http://schemas.microsoft.com/office/powerpoint/2010/main" val="178980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ray Abstract Blank">
    <p:bg>
      <p:bgPr>
        <a:blipFill dpi="0" rotWithShape="1">
          <a:blip r:embed="rId2" cstate="screen">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6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losing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43EDC28-B646-EC4F-BFB2-A7371928B929}"/>
              </a:ext>
            </a:extLst>
          </p:cNvPr>
          <p:cNvCxnSpPr>
            <a:cxnSpLocks/>
          </p:cNvCxnSpPr>
          <p:nvPr userDrawn="1"/>
        </p:nvCxnSpPr>
        <p:spPr bwMode="auto">
          <a:xfrm>
            <a:off x="7776117"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7" name="Picture 26">
            <a:extLst>
              <a:ext uri="{FF2B5EF4-FFF2-40B4-BE49-F238E27FC236}">
                <a16:creationId xmlns:a16="http://schemas.microsoft.com/office/drawing/2014/main" id="{8D33B7F9-3994-6C4D-99AB-62E9D819A3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7789" y="4497271"/>
            <a:ext cx="2976795" cy="685843"/>
          </a:xfrm>
          <a:prstGeom prst="rect">
            <a:avLst/>
          </a:prstGeom>
        </p:spPr>
      </p:pic>
      <p:sp>
        <p:nvSpPr>
          <p:cNvPr id="28" name="Title 17">
            <a:extLst>
              <a:ext uri="{FF2B5EF4-FFF2-40B4-BE49-F238E27FC236}">
                <a16:creationId xmlns:a16="http://schemas.microsoft.com/office/drawing/2014/main" id="{67396C54-95EB-5342-82ED-1F70AE98F8BE}"/>
              </a:ext>
            </a:extLst>
          </p:cNvPr>
          <p:cNvSpPr>
            <a:spLocks noGrp="1"/>
          </p:cNvSpPr>
          <p:nvPr>
            <p:ph type="title" hasCustomPrompt="1"/>
          </p:nvPr>
        </p:nvSpPr>
        <p:spPr>
          <a:xfrm>
            <a:off x="2987040" y="4201341"/>
            <a:ext cx="4470224" cy="1324561"/>
          </a:xfrm>
          <a:prstGeom prst="rect">
            <a:avLst/>
          </a:prstGeom>
        </p:spPr>
        <p:txBody>
          <a:bodyPr anchor="ctr"/>
          <a:lstStyle>
            <a:lvl1pPr algn="r">
              <a:lnSpc>
                <a:spcPts val="3749"/>
              </a:lnSpc>
              <a:defRPr sz="3749">
                <a:solidFill>
                  <a:schemeClr val="bg1"/>
                </a:solidFill>
              </a:defRPr>
            </a:lvl1pPr>
          </a:lstStyle>
          <a:p>
            <a:r>
              <a:rPr lang="en-US"/>
              <a:t>Thank you</a:t>
            </a:r>
          </a:p>
        </p:txBody>
      </p:sp>
      <p:sp>
        <p:nvSpPr>
          <p:cNvPr id="34" name="Text Box 16">
            <a:extLst>
              <a:ext uri="{FF2B5EF4-FFF2-40B4-BE49-F238E27FC236}">
                <a16:creationId xmlns:a16="http://schemas.microsoft.com/office/drawing/2014/main" id="{5D9820F4-D834-794C-AF6C-AB0D54BAF43C}"/>
              </a:ext>
            </a:extLst>
          </p:cNvPr>
          <p:cNvSpPr txBox="1">
            <a:spLocks noChangeArrowheads="1"/>
          </p:cNvSpPr>
          <p:nvPr userDrawn="1"/>
        </p:nvSpPr>
        <p:spPr bwMode="auto">
          <a:xfrm>
            <a:off x="5154787" y="5759869"/>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5" normalizeH="0" baseline="0" noProof="0">
                <a:ln>
                  <a:noFill/>
                </a:ln>
                <a:solidFill>
                  <a:srgbClr val="FFFFFF"/>
                </a:solidFill>
                <a:effectLst/>
                <a:uLnTx/>
                <a:uFillTx/>
                <a:latin typeface="Barlow"/>
                <a:ea typeface="+mn-ea"/>
                <a:cs typeface="Arial"/>
              </a:rPr>
              <a:t>www.rockwellautomation.com</a:t>
            </a:r>
            <a:endParaRPr kumimoji="0" lang="en-US" sz="1000" b="0" i="0" u="none" strike="noStrike" kern="1200" cap="none" spc="15" normalizeH="0" baseline="0" noProof="0">
              <a:ln>
                <a:noFill/>
              </a:ln>
              <a:solidFill>
                <a:srgbClr val="FFFFFF"/>
              </a:solidFill>
              <a:effectLst/>
              <a:uLnTx/>
              <a:uFillTx/>
              <a:latin typeface="Barlow"/>
              <a:ea typeface="+mn-ea"/>
              <a:cs typeface="Arial"/>
            </a:endParaRPr>
          </a:p>
        </p:txBody>
      </p:sp>
      <p:pic>
        <p:nvPicPr>
          <p:cNvPr id="35" name="Picture 34">
            <a:hlinkClick r:id="rId4"/>
            <a:extLst>
              <a:ext uri="{FF2B5EF4-FFF2-40B4-BE49-F238E27FC236}">
                <a16:creationId xmlns:a16="http://schemas.microsoft.com/office/drawing/2014/main" id="{0E7BD1F3-11E1-C34B-811F-D4066B5838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3013" y="5520627"/>
            <a:ext cx="226819" cy="226849"/>
          </a:xfrm>
          <a:prstGeom prst="rect">
            <a:avLst/>
          </a:prstGeom>
        </p:spPr>
      </p:pic>
      <p:pic>
        <p:nvPicPr>
          <p:cNvPr id="36" name="Picture 35">
            <a:hlinkClick r:id="rId6"/>
            <a:extLst>
              <a:ext uri="{FF2B5EF4-FFF2-40B4-BE49-F238E27FC236}">
                <a16:creationId xmlns:a16="http://schemas.microsoft.com/office/drawing/2014/main" id="{90961F99-77D0-8347-B0BA-390350A6BBE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87993" y="5520627"/>
            <a:ext cx="226819" cy="226849"/>
          </a:xfrm>
          <a:prstGeom prst="rect">
            <a:avLst/>
          </a:prstGeom>
        </p:spPr>
      </p:pic>
      <p:pic>
        <p:nvPicPr>
          <p:cNvPr id="37" name="Picture 36">
            <a:hlinkClick r:id="rId8"/>
            <a:extLst>
              <a:ext uri="{FF2B5EF4-FFF2-40B4-BE49-F238E27FC236}">
                <a16:creationId xmlns:a16="http://schemas.microsoft.com/office/drawing/2014/main" id="{29900D5A-E4CA-A54B-B2DE-10272D8527F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262973" y="5520627"/>
            <a:ext cx="226819" cy="226849"/>
          </a:xfrm>
          <a:prstGeom prst="rect">
            <a:avLst/>
          </a:prstGeom>
        </p:spPr>
      </p:pic>
      <p:pic>
        <p:nvPicPr>
          <p:cNvPr id="38" name="Picture 37">
            <a:hlinkClick r:id="rId10"/>
            <a:extLst>
              <a:ext uri="{FF2B5EF4-FFF2-40B4-BE49-F238E27FC236}">
                <a16:creationId xmlns:a16="http://schemas.microsoft.com/office/drawing/2014/main" id="{A960C51A-C9F7-0F4C-983E-D82AFD109F2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537953" y="5520627"/>
            <a:ext cx="226819" cy="226849"/>
          </a:xfrm>
          <a:prstGeom prst="rect">
            <a:avLst/>
          </a:prstGeom>
        </p:spPr>
      </p:pic>
      <p:pic>
        <p:nvPicPr>
          <p:cNvPr id="39" name="Picture 38">
            <a:hlinkClick r:id="rId12"/>
            <a:extLst>
              <a:ext uri="{FF2B5EF4-FFF2-40B4-BE49-F238E27FC236}">
                <a16:creationId xmlns:a16="http://schemas.microsoft.com/office/drawing/2014/main" id="{F803E1AE-8E0B-1F45-99E3-D9AE0E86907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812933" y="5520627"/>
            <a:ext cx="226819" cy="226849"/>
          </a:xfrm>
          <a:prstGeom prst="rect">
            <a:avLst/>
          </a:prstGeom>
        </p:spPr>
      </p:pic>
      <p:pic>
        <p:nvPicPr>
          <p:cNvPr id="40" name="Picture 39">
            <a:hlinkClick r:id="rId14"/>
            <a:extLst>
              <a:ext uri="{FF2B5EF4-FFF2-40B4-BE49-F238E27FC236}">
                <a16:creationId xmlns:a16="http://schemas.microsoft.com/office/drawing/2014/main" id="{F517A53B-48FF-CE40-A420-3BEB1C49F1A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087913" y="5520627"/>
            <a:ext cx="226819" cy="226849"/>
          </a:xfrm>
          <a:prstGeom prst="rect">
            <a:avLst/>
          </a:prstGeom>
        </p:spPr>
      </p:pic>
    </p:spTree>
    <p:extLst>
      <p:ext uri="{BB962C8B-B14F-4D97-AF65-F5344CB8AC3E}">
        <p14:creationId xmlns:p14="http://schemas.microsoft.com/office/powerpoint/2010/main" val="323347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68554F5A-97DE-0148-926C-99C415E34307}"/>
              </a:ext>
            </a:extLst>
          </p:cNvPr>
          <p:cNvSpPr>
            <a:spLocks noGrp="1"/>
          </p:cNvSpPr>
          <p:nvPr>
            <p:ph type="pic" sz="quarter" idx="16"/>
          </p:nvPr>
        </p:nvSpPr>
        <p:spPr>
          <a:xfrm>
            <a:off x="-2981" y="0"/>
            <a:ext cx="4481849" cy="6858000"/>
          </a:xfrm>
          <a:custGeom>
            <a:avLst/>
            <a:gdLst>
              <a:gd name="connsiteX0" fmla="*/ 0 w 4481849"/>
              <a:gd name="connsiteY0" fmla="*/ 0 h 6858000"/>
              <a:gd name="connsiteX1" fmla="*/ 4481849 w 4481849"/>
              <a:gd name="connsiteY1" fmla="*/ 0 h 6858000"/>
              <a:gd name="connsiteX2" fmla="*/ 2637203 w 4481849"/>
              <a:gd name="connsiteY2" fmla="*/ 1846453 h 6858000"/>
              <a:gd name="connsiteX3" fmla="*/ 2530560 w 4481849"/>
              <a:gd name="connsiteY3" fmla="*/ 2104073 h 6858000"/>
              <a:gd name="connsiteX4" fmla="*/ 2530560 w 4481849"/>
              <a:gd name="connsiteY4" fmla="*/ 4753928 h 6858000"/>
              <a:gd name="connsiteX5" fmla="*/ 2637203 w 4481849"/>
              <a:gd name="connsiteY5" fmla="*/ 5011547 h 6858000"/>
              <a:gd name="connsiteX6" fmla="*/ 4481849 w 4481849"/>
              <a:gd name="connsiteY6" fmla="*/ 6858000 h 6858000"/>
              <a:gd name="connsiteX7" fmla="*/ 1510888 w 4481849"/>
              <a:gd name="connsiteY7" fmla="*/ 6858000 h 6858000"/>
              <a:gd name="connsiteX8" fmla="*/ 1025762 w 4481849"/>
              <a:gd name="connsiteY8" fmla="*/ 6372479 h 6858000"/>
              <a:gd name="connsiteX9" fmla="*/ 848891 w 4481849"/>
              <a:gd name="connsiteY9" fmla="*/ 6299200 h 6858000"/>
              <a:gd name="connsiteX10" fmla="*/ 0 w 4481849"/>
              <a:gd name="connsiteY10" fmla="*/ 6299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849" h="6858000">
                <a:moveTo>
                  <a:pt x="0" y="0"/>
                </a:moveTo>
                <a:lnTo>
                  <a:pt x="4481849" y="0"/>
                </a:lnTo>
                <a:lnTo>
                  <a:pt x="2637203" y="1846453"/>
                </a:lnTo>
                <a:cubicBezTo>
                  <a:pt x="2568927" y="1914771"/>
                  <a:pt x="2530566" y="2007441"/>
                  <a:pt x="2530560" y="2104073"/>
                </a:cubicBezTo>
                <a:lnTo>
                  <a:pt x="2530560" y="4753928"/>
                </a:lnTo>
                <a:cubicBezTo>
                  <a:pt x="2530566" y="4850559"/>
                  <a:pt x="2568927" y="4943230"/>
                  <a:pt x="2637203" y="5011547"/>
                </a:cubicBezTo>
                <a:lnTo>
                  <a:pt x="4481849" y="6858000"/>
                </a:lnTo>
                <a:lnTo>
                  <a:pt x="1510888" y="6858000"/>
                </a:lnTo>
                <a:lnTo>
                  <a:pt x="1025762" y="6372479"/>
                </a:lnTo>
                <a:cubicBezTo>
                  <a:pt x="978840" y="6325552"/>
                  <a:pt x="915221" y="6299194"/>
                  <a:pt x="848891" y="6299200"/>
                </a:cubicBezTo>
                <a:lnTo>
                  <a:pt x="0" y="6299200"/>
                </a:lnTo>
                <a:close/>
              </a:path>
            </a:pathLst>
          </a:custGeom>
          <a:solidFill>
            <a:schemeClr val="tx2"/>
          </a:solidFill>
          <a:effectLst>
            <a:innerShdw blurRad="190500" dist="50800" dir="18900000">
              <a:prstClr val="black">
                <a:alpha val="20000"/>
              </a:prstClr>
            </a:innerShdw>
          </a:effectLst>
        </p:spPr>
        <p:txBody>
          <a:bodyPr wrap="square" anchor="ctr">
            <a:noAutofit/>
          </a:bodyPr>
          <a:lstStyle>
            <a:lvl1pPr algn="ctr">
              <a:buFont typeface="Arial" panose="020B0604020202020204" pitchFamily="34" charset="0"/>
              <a:buNone/>
              <a:defRPr/>
            </a:lvl1pPr>
          </a:lstStyle>
          <a:p>
            <a:r>
              <a:rPr lang="en-US"/>
              <a:t>Click icon to add picture</a:t>
            </a:r>
          </a:p>
        </p:txBody>
      </p:sp>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7713134" y="0"/>
            <a:ext cx="4481849"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1849" h="6858000">
                <a:moveTo>
                  <a:pt x="0" y="0"/>
                </a:moveTo>
                <a:lnTo>
                  <a:pt x="4481849" y="0"/>
                </a:lnTo>
                <a:lnTo>
                  <a:pt x="4481849" y="6858000"/>
                </a:ln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2801708" y="2566113"/>
            <a:ext cx="6588584" cy="1041311"/>
          </a:xfrm>
          <a:prstGeom prst="rect">
            <a:avLst/>
          </a:prstGeom>
        </p:spPr>
        <p:txBody>
          <a:bodyPr anchor="ctr">
            <a:spAutoFit/>
          </a:bodyPr>
          <a:lstStyle>
            <a:lvl1pPr algn="ctr">
              <a:lnSpc>
                <a:spcPts val="3749"/>
              </a:lnSpc>
              <a:defRPr sz="3749">
                <a:solidFill>
                  <a:schemeClr val="tx1"/>
                </a:solidFill>
                <a:latin typeface="+mj-lt"/>
              </a:defRPr>
            </a:lvl1pPr>
          </a:lstStyle>
          <a:p>
            <a:r>
              <a:rPr lang="en-US"/>
              <a:t>Click to edit 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2801708" y="4221406"/>
            <a:ext cx="6588584" cy="253916"/>
          </a:xfrm>
          <a:prstGeom prst="rect">
            <a:avLst/>
          </a:prstGeom>
        </p:spPr>
        <p:txBody>
          <a:bodyPr anchor="t">
            <a:spAutoFit/>
          </a:bodyPr>
          <a:lstStyle>
            <a:lvl1pPr marL="0" marR="0" indent="0" algn="ct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tx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11" name="Picture 10">
            <a:extLst>
              <a:ext uri="{FF2B5EF4-FFF2-40B4-BE49-F238E27FC236}">
                <a16:creationId xmlns:a16="http://schemas.microsoft.com/office/drawing/2014/main" id="{C34C2380-98B3-8D49-B01C-AC8E715934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947" y="883369"/>
            <a:ext cx="2798108" cy="951357"/>
          </a:xfrm>
          <a:prstGeom prst="rect">
            <a:avLst/>
          </a:prstGeom>
        </p:spPr>
      </p:pic>
      <p:pic>
        <p:nvPicPr>
          <p:cNvPr id="5" name="Picture 4">
            <a:extLst>
              <a:ext uri="{FF2B5EF4-FFF2-40B4-BE49-F238E27FC236}">
                <a16:creationId xmlns:a16="http://schemas.microsoft.com/office/drawing/2014/main" id="{7302D554-3C99-9A47-BA5F-0A93A60052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3990" y="5697521"/>
            <a:ext cx="3644023" cy="277112"/>
          </a:xfrm>
          <a:prstGeom prst="rect">
            <a:avLst/>
          </a:prstGeom>
        </p:spPr>
      </p:pic>
    </p:spTree>
    <p:extLst>
      <p:ext uri="{BB962C8B-B14F-4D97-AF65-F5344CB8AC3E}">
        <p14:creationId xmlns:p14="http://schemas.microsoft.com/office/powerpoint/2010/main" val="382588180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3 Column E">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21447978-E7B7-0549-8259-9D1C948C3911}"/>
              </a:ext>
            </a:extLst>
          </p:cNvPr>
          <p:cNvSpPr>
            <a:spLocks noGrp="1"/>
          </p:cNvSpPr>
          <p:nvPr>
            <p:ph type="pic" sz="quarter" idx="10"/>
          </p:nvPr>
        </p:nvSpPr>
        <p:spPr>
          <a:xfrm>
            <a:off x="0" y="3"/>
            <a:ext cx="12192000" cy="2273967"/>
          </a:xfrm>
          <a:custGeom>
            <a:avLst/>
            <a:gdLst>
              <a:gd name="connsiteX0" fmla="*/ 0 w 12192000"/>
              <a:gd name="connsiteY0" fmla="*/ 0 h 2273967"/>
              <a:gd name="connsiteX1" fmla="*/ 12192000 w 12192000"/>
              <a:gd name="connsiteY1" fmla="*/ 0 h 2273967"/>
              <a:gd name="connsiteX2" fmla="*/ 12192000 w 12192000"/>
              <a:gd name="connsiteY2" fmla="*/ 1216493 h 2273967"/>
              <a:gd name="connsiteX3" fmla="*/ 11268522 w 12192000"/>
              <a:gd name="connsiteY3" fmla="*/ 2140091 h 2273967"/>
              <a:gd name="connsiteX4" fmla="*/ 11251208 w 12192000"/>
              <a:gd name="connsiteY4" fmla="*/ 2155829 h 2273967"/>
              <a:gd name="connsiteX5" fmla="*/ 11208597 w 12192000"/>
              <a:gd name="connsiteY5" fmla="*/ 2186127 h 2273967"/>
              <a:gd name="connsiteX6" fmla="*/ 11180666 w 12192000"/>
              <a:gd name="connsiteY6" fmla="*/ 2203445 h 2273967"/>
              <a:gd name="connsiteX7" fmla="*/ 11100352 w 12192000"/>
              <a:gd name="connsiteY7" fmla="*/ 2240039 h 2273967"/>
              <a:gd name="connsiteX8" fmla="*/ 11022433 w 12192000"/>
              <a:gd name="connsiteY8" fmla="*/ 2263992 h 2273967"/>
              <a:gd name="connsiteX9" fmla="*/ 10970300 w 12192000"/>
              <a:gd name="connsiteY9" fmla="*/ 2273284 h 2273967"/>
              <a:gd name="connsiteX10" fmla="*/ 10956787 w 12192000"/>
              <a:gd name="connsiteY10" fmla="*/ 2273967 h 2273967"/>
              <a:gd name="connsiteX11" fmla="*/ 0 w 12192000"/>
              <a:gd name="connsiteY11" fmla="*/ 2273967 h 227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73967">
                <a:moveTo>
                  <a:pt x="0" y="0"/>
                </a:moveTo>
                <a:lnTo>
                  <a:pt x="12192000" y="0"/>
                </a:lnTo>
                <a:lnTo>
                  <a:pt x="12192000" y="1216493"/>
                </a:lnTo>
                <a:lnTo>
                  <a:pt x="11268522" y="2140091"/>
                </a:lnTo>
                <a:lnTo>
                  <a:pt x="11251208" y="2155829"/>
                </a:lnTo>
                <a:lnTo>
                  <a:pt x="11208597" y="2186127"/>
                </a:lnTo>
                <a:lnTo>
                  <a:pt x="11180666" y="2203445"/>
                </a:lnTo>
                <a:cubicBezTo>
                  <a:pt x="11154831" y="2217279"/>
                  <a:pt x="11128016" y="2229521"/>
                  <a:pt x="11100352" y="2240039"/>
                </a:cubicBezTo>
                <a:lnTo>
                  <a:pt x="11022433" y="2263992"/>
                </a:lnTo>
                <a:lnTo>
                  <a:pt x="10970300" y="2273284"/>
                </a:lnTo>
                <a:lnTo>
                  <a:pt x="10956787" y="2273967"/>
                </a:lnTo>
                <a:lnTo>
                  <a:pt x="0" y="2273967"/>
                </a:lnTo>
                <a:close/>
              </a:path>
            </a:pathLst>
          </a:custGeom>
          <a:solidFill>
            <a:schemeClr val="tx2"/>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5047754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ed to Oran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1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p:nvPr>
        </p:nvSpPr>
        <p:spPr>
          <a:xfrm>
            <a:off x="190500" y="152400"/>
            <a:ext cx="11811000" cy="660406"/>
          </a:xfrm>
        </p:spPr>
        <p:txBody>
          <a:bodyPr anchor="ctr"/>
          <a:lstStyle>
            <a:lvl1pPr>
              <a:defRPr sz="2100"/>
            </a:lvl1pPr>
          </a:lstStyle>
          <a:p>
            <a:r>
              <a:rPr lang="en-US" dirty="0"/>
              <a:t>Click to edit Master title style</a:t>
            </a:r>
          </a:p>
        </p:txBody>
      </p:sp>
      <p:cxnSp>
        <p:nvCxnSpPr>
          <p:cNvPr id="5" name="Straight Connector 4"/>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7" name="Text Placeholder 9"/>
          <p:cNvSpPr>
            <a:spLocks noGrp="1"/>
          </p:cNvSpPr>
          <p:nvPr>
            <p:ph type="body" sz="quarter" idx="11" hasCustomPrompt="1"/>
          </p:nvPr>
        </p:nvSpPr>
        <p:spPr>
          <a:xfrm>
            <a:off x="190500" y="689813"/>
            <a:ext cx="11811000" cy="361749"/>
          </a:xfrm>
          <a:prstGeom prst="rect">
            <a:avLst/>
          </a:prstGeom>
        </p:spPr>
        <p:txBody>
          <a:bodyPr anchor="t">
            <a:noAutofit/>
          </a:bodyPr>
          <a:lstStyle>
            <a:lvl1pPr algn="l">
              <a:spcAft>
                <a:spcPts val="0"/>
              </a:spcAft>
              <a:buNone/>
              <a:defRPr sz="1500">
                <a:solidFill>
                  <a:schemeClr val="tx2"/>
                </a:solidFill>
                <a:latin typeface="Arial" panose="020B0604020202020204" pitchFamily="34" charset="0"/>
                <a:cs typeface="Arial" panose="020B0604020202020204" pitchFamily="34" charset="0"/>
              </a:defRPr>
            </a:lvl1pPr>
          </a:lstStyle>
          <a:p>
            <a:pPr lvl="0"/>
            <a:r>
              <a:rPr lang="en-US" dirty="0"/>
              <a:t>Click to add Sub-Title</a:t>
            </a:r>
          </a:p>
        </p:txBody>
      </p:sp>
    </p:spTree>
    <p:extLst>
      <p:ext uri="{BB962C8B-B14F-4D97-AF65-F5344CB8AC3E}">
        <p14:creationId xmlns:p14="http://schemas.microsoft.com/office/powerpoint/2010/main" val="348293769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6" name="Straight Connector 5"/>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10" name="Title 1"/>
          <p:cNvSpPr>
            <a:spLocks noGrp="1"/>
          </p:cNvSpPr>
          <p:nvPr>
            <p:ph type="title" hasCustomPrompt="1"/>
          </p:nvPr>
        </p:nvSpPr>
        <p:spPr>
          <a:xfrm>
            <a:off x="190500" y="152402"/>
            <a:ext cx="11811000" cy="944881"/>
          </a:xfrm>
        </p:spPr>
        <p:txBody>
          <a:bodyPr/>
          <a:lstStyle>
            <a:lvl1pPr>
              <a:lnSpc>
                <a:spcPct val="100000"/>
              </a:lnSpc>
              <a:defRPr sz="2100"/>
            </a:lvl1pPr>
          </a:lstStyle>
          <a:p>
            <a:r>
              <a:rPr lang="en-US" dirty="0"/>
              <a:t>Click to Add Title</a:t>
            </a:r>
          </a:p>
        </p:txBody>
      </p:sp>
      <p:sp>
        <p:nvSpPr>
          <p:cNvPr id="5" name="Content Placeholder 6"/>
          <p:cNvSpPr>
            <a:spLocks noGrp="1"/>
          </p:cNvSpPr>
          <p:nvPr>
            <p:ph sz="quarter" idx="14"/>
          </p:nvPr>
        </p:nvSpPr>
        <p:spPr>
          <a:xfrm>
            <a:off x="190500" y="1257300"/>
            <a:ext cx="11811000" cy="4760728"/>
          </a:xfrm>
          <a:prstGeom prst="rect">
            <a:avLst/>
          </a:prstGeom>
        </p:spPr>
        <p:txBody>
          <a:bodyPr/>
          <a:lstStyle>
            <a:lvl1pPr marL="172641" indent="-172641">
              <a:tabLst/>
              <a:defRPr>
                <a:solidFill>
                  <a:schemeClr val="tx1"/>
                </a:solidFill>
              </a:defRPr>
            </a:lvl1pPr>
            <a:lvl2pPr marL="481013" indent="-130969">
              <a:tabLst/>
              <a:defRPr sz="1200">
                <a:solidFill>
                  <a:schemeClr val="tx1"/>
                </a:solidFill>
              </a:defRPr>
            </a:lvl2pPr>
            <a:lvl3pPr marL="821531" indent="-129779">
              <a:tabLst/>
              <a:defRPr sz="1050">
                <a:solidFill>
                  <a:schemeClr val="tx1"/>
                </a:solidFill>
              </a:defRPr>
            </a:lvl3pPr>
            <a:lvl4pPr marL="1162050" indent="-129779">
              <a:tabLst/>
              <a:defRPr sz="900">
                <a:solidFill>
                  <a:schemeClr val="tx1"/>
                </a:solidFill>
              </a:defRPr>
            </a:lvl4pPr>
            <a:lvl5pPr marL="1503760" indent="-130969">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004021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190500" y="152400"/>
            <a:ext cx="11811000" cy="660406"/>
          </a:xfrm>
        </p:spPr>
        <p:txBody>
          <a:bodyPr anchor="ctr"/>
          <a:lstStyle>
            <a:lvl1pPr>
              <a:defRPr sz="2100"/>
            </a:lvl1pPr>
          </a:lstStyle>
          <a:p>
            <a:r>
              <a:rPr lang="en-US"/>
              <a:t>Click to edit Master title style</a:t>
            </a:r>
            <a:endParaRPr lang="en-US" dirty="0"/>
          </a:p>
        </p:txBody>
      </p:sp>
      <p:sp>
        <p:nvSpPr>
          <p:cNvPr id="10" name="Text Placeholder 9"/>
          <p:cNvSpPr>
            <a:spLocks noGrp="1"/>
          </p:cNvSpPr>
          <p:nvPr>
            <p:ph type="body" sz="quarter" idx="11" hasCustomPrompt="1"/>
          </p:nvPr>
        </p:nvSpPr>
        <p:spPr>
          <a:xfrm>
            <a:off x="190500" y="630621"/>
            <a:ext cx="11811000" cy="268540"/>
          </a:xfrm>
          <a:prstGeom prst="rect">
            <a:avLst/>
          </a:prstGeom>
        </p:spPr>
        <p:txBody>
          <a:bodyPr anchor="t">
            <a:noAutofit/>
          </a:bodyPr>
          <a:lstStyle>
            <a:lvl1pPr algn="l">
              <a:spcAft>
                <a:spcPts val="0"/>
              </a:spcAft>
              <a:buNone/>
              <a:defRPr sz="1500">
                <a:solidFill>
                  <a:schemeClr val="tx2"/>
                </a:solidFill>
              </a:defRPr>
            </a:lvl1pPr>
          </a:lstStyle>
          <a:p>
            <a:pPr lvl="0"/>
            <a:r>
              <a:rPr lang="en-US" dirty="0"/>
              <a:t>Click to add Sub-Title</a:t>
            </a:r>
          </a:p>
        </p:txBody>
      </p:sp>
      <p:cxnSp>
        <p:nvCxnSpPr>
          <p:cNvPr id="5" name="Straight Connector 4"/>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7" name="Content Placeholder 6"/>
          <p:cNvSpPr>
            <a:spLocks noGrp="1"/>
          </p:cNvSpPr>
          <p:nvPr>
            <p:ph sz="quarter" idx="14"/>
          </p:nvPr>
        </p:nvSpPr>
        <p:spPr>
          <a:xfrm>
            <a:off x="190500" y="1257300"/>
            <a:ext cx="11811000" cy="4762500"/>
          </a:xfrm>
          <a:prstGeom prst="rect">
            <a:avLst/>
          </a:prstGeom>
        </p:spPr>
        <p:txBody>
          <a:bodyPr/>
          <a:lstStyle>
            <a:lvl1pPr marL="172641" indent="-172641">
              <a:tabLst/>
              <a:defRPr>
                <a:solidFill>
                  <a:schemeClr val="tx1"/>
                </a:solidFill>
              </a:defRPr>
            </a:lvl1pPr>
            <a:lvl2pPr marL="481013" indent="-130969">
              <a:tabLst/>
              <a:defRPr sz="1200">
                <a:solidFill>
                  <a:schemeClr val="tx1"/>
                </a:solidFill>
              </a:defRPr>
            </a:lvl2pPr>
            <a:lvl3pPr marL="821531" indent="-129779">
              <a:tabLst/>
              <a:defRPr sz="1050">
                <a:solidFill>
                  <a:schemeClr val="tx1"/>
                </a:solidFill>
              </a:defRPr>
            </a:lvl3pPr>
            <a:lvl4pPr marL="1162050" indent="-129779">
              <a:tabLst/>
              <a:defRPr sz="900">
                <a:solidFill>
                  <a:schemeClr val="tx1"/>
                </a:solidFill>
              </a:defRPr>
            </a:lvl4pPr>
            <a:lvl5pPr marL="1503760" indent="-130969">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901480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5309528" y="0"/>
            <a:ext cx="6896437"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 name="connsiteX0" fmla="*/ 0 w 6896436"/>
              <a:gd name="connsiteY0" fmla="*/ 0 h 6858000"/>
              <a:gd name="connsiteX1" fmla="*/ 6896436 w 6896436"/>
              <a:gd name="connsiteY1" fmla="*/ 14288 h 6858000"/>
              <a:gd name="connsiteX2" fmla="*/ 4481849 w 6896436"/>
              <a:gd name="connsiteY2" fmla="*/ 6858000 h 6858000"/>
              <a:gd name="connsiteX3" fmla="*/ 0 w 6896436"/>
              <a:gd name="connsiteY3" fmla="*/ 6858000 h 6858000"/>
              <a:gd name="connsiteX4" fmla="*/ 1844710 w 6896436"/>
              <a:gd name="connsiteY4" fmla="*/ 5011547 h 6858000"/>
              <a:gd name="connsiteX5" fmla="*/ 1951289 w 6896436"/>
              <a:gd name="connsiteY5" fmla="*/ 4753928 h 6858000"/>
              <a:gd name="connsiteX6" fmla="*/ 1951289 w 6896436"/>
              <a:gd name="connsiteY6" fmla="*/ 2104073 h 6858000"/>
              <a:gd name="connsiteX7" fmla="*/ 1844710 w 6896436"/>
              <a:gd name="connsiteY7" fmla="*/ 1846453 h 6858000"/>
              <a:gd name="connsiteX8" fmla="*/ 0 w 6896436"/>
              <a:gd name="connsiteY8" fmla="*/ 0 h 6858000"/>
              <a:gd name="connsiteX0" fmla="*/ 0 w 6896437"/>
              <a:gd name="connsiteY0" fmla="*/ 0 h 6858000"/>
              <a:gd name="connsiteX1" fmla="*/ 6896436 w 6896437"/>
              <a:gd name="connsiteY1" fmla="*/ 14288 h 6858000"/>
              <a:gd name="connsiteX2" fmla="*/ 6896437 w 6896437"/>
              <a:gd name="connsiteY2" fmla="*/ 6843713 h 6858000"/>
              <a:gd name="connsiteX3" fmla="*/ 0 w 6896437"/>
              <a:gd name="connsiteY3" fmla="*/ 6858000 h 6858000"/>
              <a:gd name="connsiteX4" fmla="*/ 1844710 w 6896437"/>
              <a:gd name="connsiteY4" fmla="*/ 5011547 h 6858000"/>
              <a:gd name="connsiteX5" fmla="*/ 1951289 w 6896437"/>
              <a:gd name="connsiteY5" fmla="*/ 4753928 h 6858000"/>
              <a:gd name="connsiteX6" fmla="*/ 1951289 w 6896437"/>
              <a:gd name="connsiteY6" fmla="*/ 2104073 h 6858000"/>
              <a:gd name="connsiteX7" fmla="*/ 1844710 w 6896437"/>
              <a:gd name="connsiteY7" fmla="*/ 1846453 h 6858000"/>
              <a:gd name="connsiteX8" fmla="*/ 0 w 68964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437" h="6858000">
                <a:moveTo>
                  <a:pt x="0" y="0"/>
                </a:moveTo>
                <a:lnTo>
                  <a:pt x="6896436" y="14288"/>
                </a:lnTo>
                <a:cubicBezTo>
                  <a:pt x="6896436" y="2290763"/>
                  <a:pt x="6896437" y="4567238"/>
                  <a:pt x="6896437" y="6843713"/>
                </a:cubicBez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lnTo>
                  <a:pt x="0" y="0"/>
                </a:ln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891474" y="2372057"/>
            <a:ext cx="5809365" cy="1515800"/>
          </a:xfrm>
          <a:prstGeom prst="rect">
            <a:avLst/>
          </a:prstGeom>
        </p:spPr>
        <p:txBody>
          <a:bodyPr anchor="ctr">
            <a:spAutoFit/>
          </a:bodyPr>
          <a:lstStyle>
            <a:lvl1pPr algn="l">
              <a:lnSpc>
                <a:spcPts val="3749"/>
              </a:lnSpc>
              <a:defRPr sz="3749">
                <a:solidFill>
                  <a:schemeClr val="tx1"/>
                </a:solidFill>
                <a:latin typeface="+mj-lt"/>
              </a:defRPr>
            </a:lvl1pPr>
          </a:lstStyle>
          <a:p>
            <a:r>
              <a:rPr lang="en-US"/>
              <a:t>Click to edit </a:t>
            </a:r>
            <a:br>
              <a:rPr lang="en-US"/>
            </a:br>
            <a:r>
              <a:rPr lang="en-US"/>
              <a:t>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891472" y="4478727"/>
            <a:ext cx="5809365" cy="253916"/>
          </a:xfrm>
          <a:prstGeom prst="rect">
            <a:avLst/>
          </a:prstGeom>
        </p:spPr>
        <p:txBody>
          <a:bodyPr anchor="t">
            <a:spAutoFit/>
          </a:bodyPr>
          <a:lstStyle>
            <a:lvl1pPr marL="0" marR="0" indent="0" algn="l"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2"/>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6" name="Picture 5">
            <a:extLst>
              <a:ext uri="{FF2B5EF4-FFF2-40B4-BE49-F238E27FC236}">
                <a16:creationId xmlns:a16="http://schemas.microsoft.com/office/drawing/2014/main" id="{92A47723-18D1-BA49-B147-CCD834372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65" y="5545139"/>
            <a:ext cx="3644023" cy="277112"/>
          </a:xfrm>
          <a:prstGeom prst="rect">
            <a:avLst/>
          </a:prstGeom>
        </p:spPr>
      </p:pic>
      <p:pic>
        <p:nvPicPr>
          <p:cNvPr id="7" name="Picture 6">
            <a:extLst>
              <a:ext uri="{FF2B5EF4-FFF2-40B4-BE49-F238E27FC236}">
                <a16:creationId xmlns:a16="http://schemas.microsoft.com/office/drawing/2014/main" id="{2769FF87-F7B0-3240-8655-44131E88346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6195" y="646691"/>
            <a:ext cx="2798108" cy="951357"/>
          </a:xfrm>
          <a:prstGeom prst="rect">
            <a:avLst/>
          </a:prstGeom>
        </p:spPr>
      </p:pic>
    </p:spTree>
    <p:extLst>
      <p:ext uri="{BB962C8B-B14F-4D97-AF65-F5344CB8AC3E}">
        <p14:creationId xmlns:p14="http://schemas.microsoft.com/office/powerpoint/2010/main" val="364179623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1 Column B">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1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C26231-A7A6-4242-ABCB-B6A650B928A1}"/>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2" name="Text Placeholder 6">
            <a:extLst>
              <a:ext uri="{FF2B5EF4-FFF2-40B4-BE49-F238E27FC236}">
                <a16:creationId xmlns:a16="http://schemas.microsoft.com/office/drawing/2014/main" id="{3B51A234-D968-764F-A5AC-E511B102A4E6}"/>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410953281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8861DD3-D5B0-3A41-902C-85DBDF4B0BE3}"/>
              </a:ext>
            </a:extLst>
          </p:cNvPr>
          <p:cNvSpPr>
            <a:spLocks noGrp="1"/>
          </p:cNvSpPr>
          <p:nvPr>
            <p:ph type="chart" sz="quarter" idx="11"/>
          </p:nvPr>
        </p:nvSpPr>
        <p:spPr>
          <a:xfrm>
            <a:off x="384048" y="1499616"/>
            <a:ext cx="11430000" cy="4572000"/>
          </a:xfrm>
          <a:prstGeom prst="rect">
            <a:avLst/>
          </a:prstGeom>
        </p:spPr>
        <p:txBody>
          <a:bodyPr anchor="ctr"/>
          <a:lstStyle>
            <a:lvl1pPr algn="ctr">
              <a:buFontTx/>
              <a:buNone/>
              <a:defRPr/>
            </a:lvl1pPr>
          </a:lstStyle>
          <a:p>
            <a:endParaRPr lang="en-US"/>
          </a:p>
        </p:txBody>
      </p:sp>
      <p:sp>
        <p:nvSpPr>
          <p:cNvPr id="11" name="Title 1">
            <a:extLst>
              <a:ext uri="{FF2B5EF4-FFF2-40B4-BE49-F238E27FC236}">
                <a16:creationId xmlns:a16="http://schemas.microsoft.com/office/drawing/2014/main" id="{E5C26231-A7A6-4242-ABCB-B6A650B928A1}"/>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2" name="Text Placeholder 6">
            <a:extLst>
              <a:ext uri="{FF2B5EF4-FFF2-40B4-BE49-F238E27FC236}">
                <a16:creationId xmlns:a16="http://schemas.microsoft.com/office/drawing/2014/main" id="{3B51A234-D968-764F-A5AC-E511B102A4E6}"/>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383307795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2CC43DE6-E12C-3145-92D3-3EE484216D50}"/>
              </a:ext>
            </a:extLst>
          </p:cNvPr>
          <p:cNvSpPr>
            <a:spLocks noGrp="1"/>
          </p:cNvSpPr>
          <p:nvPr>
            <p:ph type="tbl" sz="quarter" idx="12"/>
          </p:nvPr>
        </p:nvSpPr>
        <p:spPr>
          <a:xfrm>
            <a:off x="390144" y="1499616"/>
            <a:ext cx="11430000" cy="4572000"/>
          </a:xfrm>
          <a:prstGeom prst="rect">
            <a:avLst/>
          </a:prstGeom>
        </p:spPr>
        <p:txBody>
          <a:bodyPr anchor="ctr"/>
          <a:lstStyle>
            <a:lvl1pPr algn="ctr">
              <a:buFontTx/>
              <a:buNone/>
              <a:defRPr/>
            </a:lvl1pPr>
          </a:lstStyle>
          <a:p>
            <a:endParaRPr lang="en-US"/>
          </a:p>
        </p:txBody>
      </p:sp>
      <p:sp>
        <p:nvSpPr>
          <p:cNvPr id="10" name="Title 1">
            <a:extLst>
              <a:ext uri="{FF2B5EF4-FFF2-40B4-BE49-F238E27FC236}">
                <a16:creationId xmlns:a16="http://schemas.microsoft.com/office/drawing/2014/main" id="{BF6E3E50-9F5E-F34C-AF53-1ECEB1E10973}"/>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1" name="Text Placeholder 6">
            <a:extLst>
              <a:ext uri="{FF2B5EF4-FFF2-40B4-BE49-F238E27FC236}">
                <a16:creationId xmlns:a16="http://schemas.microsoft.com/office/drawing/2014/main" id="{B0C3251F-18EA-C649-AEC3-19A956F192E5}"/>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20007614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 Overview 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309351" y="2321212"/>
            <a:ext cx="11573300" cy="750923"/>
          </a:xfrm>
          <a:prstGeom prst="rect">
            <a:avLst/>
          </a:prstGeom>
          <a:effectLst/>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ctr" fontAlgn="base">
              <a:buFontTx/>
              <a:buNone/>
            </a:pPr>
            <a:r>
              <a:rPr lang="en-US" sz="1500" b="1" kern="0">
                <a:solidFill>
                  <a:schemeClr val="bg1"/>
                </a:solidFill>
                <a:effectLst>
                  <a:glow rad="622300">
                    <a:schemeClr val="tx1">
                      <a:alpha val="5000"/>
                    </a:schemeClr>
                  </a:glow>
                </a:effectLst>
                <a:latin typeface="+mj-lt"/>
                <a:cs typeface="Arial" panose="020B0604020202020204" pitchFamily="34" charset="0"/>
              </a:rPr>
              <a:t>Our strategy is to bring The Connected Enterprise to life.</a:t>
            </a:r>
            <a:br>
              <a:rPr lang="en-US" sz="1500" b="1" kern="0">
                <a:solidFill>
                  <a:schemeClr val="bg1"/>
                </a:solidFill>
                <a:effectLst>
                  <a:glow rad="622300">
                    <a:schemeClr val="tx1">
                      <a:alpha val="5000"/>
                    </a:schemeClr>
                  </a:glow>
                </a:effectLst>
                <a:latin typeface="+mj-lt"/>
                <a:cs typeface="Arial" panose="020B0604020202020204" pitchFamily="34" charset="0"/>
              </a:rPr>
            </a:br>
            <a:r>
              <a:rPr lang="en-US" sz="1200">
                <a:solidFill>
                  <a:schemeClr val="bg1"/>
                </a:solidFill>
                <a:effectLst/>
                <a:latin typeface="+mj-lt"/>
              </a:rPr>
              <a:t>We integrate control and information across the enterprise to help industrial companies </a:t>
            </a:r>
            <a:br>
              <a:rPr lang="en-US" sz="1200">
                <a:solidFill>
                  <a:schemeClr val="bg1"/>
                </a:solidFill>
                <a:effectLst/>
                <a:latin typeface="+mj-lt"/>
              </a:rPr>
            </a:br>
            <a:r>
              <a:rPr lang="en-US" sz="1200">
                <a:solidFill>
                  <a:schemeClr val="bg1"/>
                </a:solidFill>
                <a:effectLst/>
                <a:latin typeface="+mj-lt"/>
              </a:rPr>
              <a:t>and their people be more productive and sustainable. </a:t>
            </a:r>
          </a:p>
          <a:p>
            <a:pPr marL="0" indent="0" algn="ctr" fontAlgn="base">
              <a:buFontTx/>
              <a:buNone/>
            </a:pPr>
            <a:br>
              <a:rPr lang="en-US" sz="1200" b="0" i="0">
                <a:solidFill>
                  <a:schemeClr val="bg1"/>
                </a:solidFill>
                <a:effectLst/>
                <a:latin typeface="+mj-lt"/>
              </a:rPr>
            </a:br>
            <a:endParaRPr lang="en-US" sz="1200" b="0" i="0">
              <a:solidFill>
                <a:schemeClr val="bg1"/>
              </a:solidFill>
              <a:effectLst/>
              <a:latin typeface="+mj-lt"/>
            </a:endParaRPr>
          </a:p>
          <a:p>
            <a:pPr marL="0" marR="0" indent="0" algn="ctr" defTabSz="342832" rtl="0" eaLnBrk="1" fontAlgn="base" latinLnBrk="0" hangingPunct="1">
              <a:lnSpc>
                <a:spcPct val="100000"/>
              </a:lnSpc>
              <a:spcBef>
                <a:spcPts val="0"/>
              </a:spcBef>
              <a:spcAft>
                <a:spcPts val="1200"/>
              </a:spcAft>
              <a:buClr>
                <a:srgbClr val="BB2332"/>
              </a:buClr>
              <a:buSzTx/>
              <a:buFontTx/>
              <a:buNone/>
              <a:tabLst/>
              <a:defRPr/>
            </a:pPr>
            <a:r>
              <a:rPr lang="en-US" sz="1125" b="0" kern="0">
                <a:solidFill>
                  <a:schemeClr val="bg1"/>
                </a:solidFill>
                <a:effectLst>
                  <a:glow rad="622300">
                    <a:schemeClr val="tx1">
                      <a:alpha val="5000"/>
                    </a:schemeClr>
                  </a:glow>
                </a:effectLst>
                <a:latin typeface="+mj-lt"/>
                <a:cs typeface="Arial" panose="020B0604020202020204" pitchFamily="34" charset="0"/>
              </a:rPr>
              <a:t>.</a:t>
            </a:r>
          </a:p>
        </p:txBody>
      </p:sp>
      <p:sp>
        <p:nvSpPr>
          <p:cNvPr id="13" name="TextBox 12">
            <a:extLst>
              <a:ext uri="{FF2B5EF4-FFF2-40B4-BE49-F238E27FC236}">
                <a16:creationId xmlns:a16="http://schemas.microsoft.com/office/drawing/2014/main" id="{4B48D53F-117A-E746-91E2-CDC20795909D}"/>
              </a:ext>
            </a:extLst>
          </p:cNvPr>
          <p:cNvSpPr txBox="1"/>
          <p:nvPr userDrawn="1"/>
        </p:nvSpPr>
        <p:spPr>
          <a:xfrm>
            <a:off x="5647802" y="4568970"/>
            <a:ext cx="896399" cy="253916"/>
          </a:xfrm>
          <a:prstGeom prst="rect">
            <a:avLst/>
          </a:prstGeom>
          <a:noFill/>
        </p:spPr>
        <p:txBody>
          <a:bodyPr wrap="none" rtlCol="0" anchor="ctr" anchorCtr="0">
            <a:spAutoFit/>
          </a:bodyPr>
          <a:lstStyle/>
          <a:p>
            <a:pPr algn="ctr"/>
            <a:r>
              <a:rPr lang="en-US" sz="1050" b="0">
                <a:solidFill>
                  <a:schemeClr val="bg1"/>
                </a:solidFill>
                <a:latin typeface="+mn-lt"/>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4123979"/>
            <a:ext cx="1667835" cy="359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1714157">
              <a:lnSpc>
                <a:spcPts val="2774"/>
              </a:lnSpc>
            </a:pPr>
            <a:r>
              <a:rPr lang="en-US" sz="2624" b="1">
                <a:solidFill>
                  <a:schemeClr val="bg1"/>
                </a:solidFill>
                <a:latin typeface="+mn-lt"/>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770214" y="4568970"/>
            <a:ext cx="1313180" cy="253916"/>
          </a:xfrm>
          <a:prstGeom prst="rect">
            <a:avLst/>
          </a:prstGeom>
          <a:noFill/>
        </p:spPr>
        <p:txBody>
          <a:bodyPr wrap="none" rtlCol="0" anchor="ctr" anchorCtr="0">
            <a:spAutoFit/>
          </a:bodyPr>
          <a:lstStyle/>
          <a:p>
            <a:pPr algn="ctr"/>
            <a:r>
              <a:rPr lang="en-US" sz="1050" b="0">
                <a:solidFill>
                  <a:schemeClr val="bg1"/>
                </a:solidFill>
                <a:latin typeface="+mn-lt"/>
                <a:ea typeface="Poppins SemiBold" charset="0"/>
                <a:cs typeface="Arial" panose="020B0604020202020204" pitchFamily="34" charset="0"/>
              </a:rPr>
              <a:t>FISCAL 2020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3039679" y="4123979"/>
            <a:ext cx="774250" cy="359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1714157">
              <a:lnSpc>
                <a:spcPts val="2774"/>
              </a:lnSpc>
            </a:pPr>
            <a:r>
              <a:rPr lang="en-US" sz="2624" b="1" baseline="30000">
                <a:solidFill>
                  <a:schemeClr val="bg1"/>
                </a:solidFill>
                <a:latin typeface="+mn-lt"/>
                <a:ea typeface="Montserrat Ultra Light" charset="0"/>
                <a:cs typeface="Arial" panose="020B0604020202020204" pitchFamily="34" charset="0"/>
                <a:sym typeface="Bebas Neue" charset="0"/>
              </a:rPr>
              <a:t>$</a:t>
            </a:r>
            <a:r>
              <a:rPr lang="en-US" sz="2624" b="1">
                <a:solidFill>
                  <a:schemeClr val="bg1"/>
                </a:solidFill>
                <a:latin typeface="+mn-lt"/>
                <a:ea typeface="Montserrat Ultra Light" charset="0"/>
                <a:cs typeface="Arial" panose="020B0604020202020204" pitchFamily="34" charset="0"/>
                <a:sym typeface="Bebas Neue" charset="0"/>
              </a:rPr>
              <a:t>6.3B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340241" y="4568970"/>
            <a:ext cx="849912" cy="253916"/>
          </a:xfrm>
          <a:prstGeom prst="rect">
            <a:avLst/>
          </a:prstGeom>
          <a:noFill/>
        </p:spPr>
        <p:txBody>
          <a:bodyPr wrap="none" rtlCol="0" anchor="ctr" anchorCtr="0">
            <a:spAutoFit/>
          </a:bodyPr>
          <a:lstStyle/>
          <a:p>
            <a:pPr algn="ctr"/>
            <a:r>
              <a:rPr lang="en-US" sz="1050" b="0">
                <a:solidFill>
                  <a:schemeClr val="bg1"/>
                </a:solidFill>
                <a:latin typeface="+mn-lt"/>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435780" y="4123979"/>
            <a:ext cx="658834" cy="359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1714157">
              <a:lnSpc>
                <a:spcPts val="2774"/>
              </a:lnSpc>
            </a:pPr>
            <a:r>
              <a:rPr lang="en-US" sz="2624" b="1">
                <a:solidFill>
                  <a:schemeClr val="bg1"/>
                </a:solidFill>
                <a:latin typeface="+mn-lt"/>
                <a:ea typeface="Montserrat Ultra Light" charset="0"/>
                <a:cs typeface="Arial" panose="020B0604020202020204" pitchFamily="34" charset="0"/>
                <a:sym typeface="Bebas Neue" charset="0"/>
              </a:rPr>
              <a:t>100+</a:t>
            </a:r>
          </a:p>
        </p:txBody>
      </p:sp>
      <p:sp>
        <p:nvSpPr>
          <p:cNvPr id="20" name="TextBox 19">
            <a:extLst>
              <a:ext uri="{FF2B5EF4-FFF2-40B4-BE49-F238E27FC236}">
                <a16:creationId xmlns:a16="http://schemas.microsoft.com/office/drawing/2014/main" id="{28633386-2F53-4D95-9B03-6308B68892AB}"/>
              </a:ext>
            </a:extLst>
          </p:cNvPr>
          <p:cNvSpPr txBox="1"/>
          <p:nvPr userDrawn="1"/>
        </p:nvSpPr>
        <p:spPr>
          <a:xfrm>
            <a:off x="2965175" y="5609425"/>
            <a:ext cx="6261651" cy="276999"/>
          </a:xfrm>
          <a:prstGeom prst="rect">
            <a:avLst/>
          </a:prstGeom>
          <a:noFill/>
        </p:spPr>
        <p:txBody>
          <a:bodyPr wrap="none" rtlCol="0" anchor="ctr" anchorCtr="0">
            <a:spAutoFit/>
          </a:bodyPr>
          <a:lstStyle/>
          <a:p>
            <a:pPr algn="ctr"/>
            <a:r>
              <a:rPr lang="en-US" sz="1200">
                <a:solidFill>
                  <a:schemeClr val="bg1"/>
                </a:solidFill>
                <a:latin typeface="+mn-lt"/>
                <a:ea typeface="Poppins SemiBold" charset="0"/>
                <a:cs typeface="Arial" panose="020B0604020202020204" pitchFamily="34" charset="0"/>
              </a:rPr>
              <a:t>ABOVE-MARKET GROWTH  </a:t>
            </a:r>
            <a:r>
              <a:rPr lang="en-US" sz="1200" b="1">
                <a:solidFill>
                  <a:schemeClr val="bg1"/>
                </a:solidFill>
                <a:latin typeface="+mn-lt"/>
                <a:ea typeface="Poppins SemiBold" charset="0"/>
                <a:cs typeface="Arial Black" panose="020B0604020202020204" pitchFamily="34" charset="0"/>
              </a:rPr>
              <a:t>|</a:t>
            </a:r>
            <a:r>
              <a:rPr lang="en-US" sz="1200">
                <a:solidFill>
                  <a:schemeClr val="bg1"/>
                </a:solidFill>
                <a:latin typeface="+mn-lt"/>
                <a:ea typeface="Poppins SemiBold" charset="0"/>
                <a:cs typeface="Arial" panose="020B0604020202020204" pitchFamily="34" charset="0"/>
              </a:rPr>
              <a:t>  PRODUCTIVITY  </a:t>
            </a:r>
            <a:r>
              <a:rPr lang="en-US" sz="1200" b="1">
                <a:solidFill>
                  <a:schemeClr val="bg1"/>
                </a:solidFill>
                <a:latin typeface="+mn-lt"/>
                <a:ea typeface="Poppins SemiBold" charset="0"/>
                <a:cs typeface="Arial Black" panose="020B0604020202020204" pitchFamily="34" charset="0"/>
              </a:rPr>
              <a:t>|</a:t>
            </a:r>
            <a:r>
              <a:rPr lang="en-US" sz="1200">
                <a:solidFill>
                  <a:schemeClr val="bg1"/>
                </a:solidFill>
                <a:latin typeface="+mn-lt"/>
                <a:ea typeface="Poppins SemiBold" charset="0"/>
                <a:cs typeface="Arial" panose="020B0604020202020204" pitchFamily="34" charset="0"/>
              </a:rPr>
              <a:t>  INTELLECTUAL CAPITAL            VALUE CREATION</a:t>
            </a:r>
          </a:p>
        </p:txBody>
      </p:sp>
      <p:grpSp>
        <p:nvGrpSpPr>
          <p:cNvPr id="21" name="Group 20">
            <a:extLst>
              <a:ext uri="{FF2B5EF4-FFF2-40B4-BE49-F238E27FC236}">
                <a16:creationId xmlns:a16="http://schemas.microsoft.com/office/drawing/2014/main" id="{A71F53C9-ADFD-4CF3-820D-FCDEBED6BFAC}"/>
              </a:ext>
            </a:extLst>
          </p:cNvPr>
          <p:cNvGrpSpPr/>
          <p:nvPr userDrawn="1"/>
        </p:nvGrpSpPr>
        <p:grpSpPr>
          <a:xfrm>
            <a:off x="8333930" y="5687191"/>
            <a:ext cx="297031" cy="153171"/>
            <a:chOff x="0" y="0"/>
            <a:chExt cx="885535" cy="456647"/>
          </a:xfrm>
        </p:grpSpPr>
        <p:pic>
          <p:nvPicPr>
            <p:cNvPr id="22" name="Picture 21" descr="Picture 130">
              <a:extLst>
                <a:ext uri="{FF2B5EF4-FFF2-40B4-BE49-F238E27FC236}">
                  <a16:creationId xmlns:a16="http://schemas.microsoft.com/office/drawing/2014/main" id="{94E1CA67-FC4A-4DD9-B4AB-4D4DA572AEEA}"/>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rot="10800000">
              <a:off x="0" y="0"/>
              <a:ext cx="235455" cy="456647"/>
            </a:xfrm>
            <a:prstGeom prst="rect">
              <a:avLst/>
            </a:prstGeom>
            <a:ln w="12700" cap="flat">
              <a:noFill/>
              <a:miter lim="400000"/>
            </a:ln>
            <a:effectLst/>
          </p:spPr>
        </p:pic>
        <p:pic>
          <p:nvPicPr>
            <p:cNvPr id="23" name="Picture 22" descr="Picture 131">
              <a:extLst>
                <a:ext uri="{FF2B5EF4-FFF2-40B4-BE49-F238E27FC236}">
                  <a16:creationId xmlns:a16="http://schemas.microsoft.com/office/drawing/2014/main" id="{2AF17120-B6C1-4B74-A4E9-BDA08DB152C3}"/>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rot="10800000">
              <a:off x="315190" y="0"/>
              <a:ext cx="235455" cy="456647"/>
            </a:xfrm>
            <a:prstGeom prst="rect">
              <a:avLst/>
            </a:prstGeom>
            <a:ln w="12700" cap="flat">
              <a:noFill/>
              <a:miter lim="400000"/>
            </a:ln>
            <a:effectLst/>
          </p:spPr>
        </p:pic>
        <p:pic>
          <p:nvPicPr>
            <p:cNvPr id="24" name="Picture 23" descr="Picture 132">
              <a:extLst>
                <a:ext uri="{FF2B5EF4-FFF2-40B4-BE49-F238E27FC236}">
                  <a16:creationId xmlns:a16="http://schemas.microsoft.com/office/drawing/2014/main" id="{D60DAFEF-CB8F-4CDD-AD60-98E3CF8B001E}"/>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tretch>
              <a:fillRect/>
            </a:stretch>
          </p:blipFill>
          <p:spPr>
            <a:xfrm rot="10800000">
              <a:off x="650079" y="0"/>
              <a:ext cx="235456" cy="456647"/>
            </a:xfrm>
            <a:prstGeom prst="rect">
              <a:avLst/>
            </a:prstGeom>
            <a:ln w="12700" cap="flat">
              <a:noFill/>
              <a:miter lim="400000"/>
            </a:ln>
            <a:effectLst/>
          </p:spPr>
        </p:pic>
      </p:grpSp>
      <p:sp>
        <p:nvSpPr>
          <p:cNvPr id="2" name="Rectangle 1">
            <a:extLst>
              <a:ext uri="{FF2B5EF4-FFF2-40B4-BE49-F238E27FC236}">
                <a16:creationId xmlns:a16="http://schemas.microsoft.com/office/drawing/2014/main" id="{EF83962B-0049-544C-B180-B33CBC41ACBD}"/>
              </a:ext>
            </a:extLst>
          </p:cNvPr>
          <p:cNvSpPr/>
          <p:nvPr userDrawn="1"/>
        </p:nvSpPr>
        <p:spPr>
          <a:xfrm>
            <a:off x="3048000" y="172866"/>
            <a:ext cx="6096000" cy="338554"/>
          </a:xfrm>
          <a:prstGeom prst="rect">
            <a:avLst/>
          </a:prstGeom>
        </p:spPr>
        <p:txBody>
          <a:bodyPr>
            <a:spAutoFit/>
          </a:bodyPr>
          <a:lstStyle/>
          <a:p>
            <a:pPr marL="0" indent="0" algn="ctr" defTabSz="342832">
              <a:lnSpc>
                <a:spcPts val="2174"/>
              </a:lnSpc>
              <a:buNone/>
              <a:tabLst>
                <a:tab pos="830295" algn="l"/>
              </a:tabLst>
            </a:pPr>
            <a:r>
              <a:rPr lang="en-US" sz="1350" b="1" i="0" kern="0" spc="225">
                <a:solidFill>
                  <a:schemeClr val="bg1"/>
                </a:solidFill>
                <a:latin typeface="+mn-lt"/>
                <a:cs typeface="Arial" panose="020B0604020202020204" pitchFamily="34" charset="0"/>
              </a:rPr>
              <a:t>AT  A  GLANCE</a:t>
            </a:r>
          </a:p>
        </p:txBody>
      </p:sp>
      <p:pic>
        <p:nvPicPr>
          <p:cNvPr id="4" name="Picture 3" descr="Logo&#10;&#10;Description automatically generated">
            <a:extLst>
              <a:ext uri="{FF2B5EF4-FFF2-40B4-BE49-F238E27FC236}">
                <a16:creationId xmlns:a16="http://schemas.microsoft.com/office/drawing/2014/main" id="{F86E57F6-3918-8745-8E3B-A2C63A5918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66359" y="612776"/>
            <a:ext cx="5259283" cy="1788156"/>
          </a:xfrm>
          <a:prstGeom prst="rect">
            <a:avLst/>
          </a:prstGeom>
        </p:spPr>
      </p:pic>
      <p:sp>
        <p:nvSpPr>
          <p:cNvPr id="28" name="Graphic 7">
            <a:extLst>
              <a:ext uri="{FF2B5EF4-FFF2-40B4-BE49-F238E27FC236}">
                <a16:creationId xmlns:a16="http://schemas.microsoft.com/office/drawing/2014/main" id="{77E5E627-E4A5-8E4D-B3C9-006EA2C9163E}"/>
              </a:ext>
            </a:extLst>
          </p:cNvPr>
          <p:cNvSpPr/>
          <p:nvPr userDrawn="1"/>
        </p:nvSpPr>
        <p:spPr>
          <a:xfrm rot="10800000">
            <a:off x="2423770" y="3413322"/>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sz="1800">
              <a:latin typeface="+mn-lt"/>
            </a:endParaRPr>
          </a:p>
        </p:txBody>
      </p:sp>
      <p:sp>
        <p:nvSpPr>
          <p:cNvPr id="29" name="Graphic 7">
            <a:extLst>
              <a:ext uri="{FF2B5EF4-FFF2-40B4-BE49-F238E27FC236}">
                <a16:creationId xmlns:a16="http://schemas.microsoft.com/office/drawing/2014/main" id="{CED29295-F333-5C49-9F1C-F89336586C9E}"/>
              </a:ext>
            </a:extLst>
          </p:cNvPr>
          <p:cNvSpPr/>
          <p:nvPr userDrawn="1"/>
        </p:nvSpPr>
        <p:spPr>
          <a:xfrm rot="10800000">
            <a:off x="5085083" y="3413322"/>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sz="1800">
              <a:latin typeface="+mn-lt"/>
            </a:endParaRPr>
          </a:p>
        </p:txBody>
      </p:sp>
      <p:sp>
        <p:nvSpPr>
          <p:cNvPr id="30" name="Graphic 7">
            <a:extLst>
              <a:ext uri="{FF2B5EF4-FFF2-40B4-BE49-F238E27FC236}">
                <a16:creationId xmlns:a16="http://schemas.microsoft.com/office/drawing/2014/main" id="{77E95B64-EB72-4C40-BF8C-F83B52D965F4}"/>
              </a:ext>
            </a:extLst>
          </p:cNvPr>
          <p:cNvSpPr/>
          <p:nvPr userDrawn="1"/>
        </p:nvSpPr>
        <p:spPr>
          <a:xfrm rot="10800000">
            <a:off x="7746398" y="3413322"/>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sz="1800">
              <a:latin typeface="+mn-lt"/>
            </a:endParaRPr>
          </a:p>
        </p:txBody>
      </p:sp>
    </p:spTree>
    <p:extLst>
      <p:ext uri="{BB962C8B-B14F-4D97-AF65-F5344CB8AC3E}">
        <p14:creationId xmlns:p14="http://schemas.microsoft.com/office/powerpoint/2010/main" val="198966342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ed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E3A4626-4644-4A43-A564-F882EFE85D99}"/>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0" name="Text Placeholder 6">
            <a:extLst>
              <a:ext uri="{FF2B5EF4-FFF2-40B4-BE49-F238E27FC236}">
                <a16:creationId xmlns:a16="http://schemas.microsoft.com/office/drawing/2014/main" id="{1E69A4A6-9519-FE4C-9D14-221E800409FC}"/>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414332537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8861DD3-D5B0-3A41-902C-85DBDF4B0BE3}"/>
              </a:ext>
            </a:extLst>
          </p:cNvPr>
          <p:cNvSpPr>
            <a:spLocks noGrp="1"/>
          </p:cNvSpPr>
          <p:nvPr>
            <p:ph type="chart" sz="quarter" idx="11"/>
          </p:nvPr>
        </p:nvSpPr>
        <p:spPr>
          <a:xfrm>
            <a:off x="384048" y="1499616"/>
            <a:ext cx="11430000" cy="4572000"/>
          </a:xfrm>
          <a:prstGeom prst="rect">
            <a:avLst/>
          </a:prstGeom>
        </p:spPr>
        <p:txBody>
          <a:bodyPr anchor="ctr"/>
          <a:lstStyle>
            <a:lvl1pPr algn="ctr">
              <a:buFontTx/>
              <a:buNone/>
              <a:defRPr/>
            </a:lvl1pPr>
          </a:lstStyle>
          <a:p>
            <a:endParaRPr lang="en-US"/>
          </a:p>
        </p:txBody>
      </p:sp>
      <p:sp>
        <p:nvSpPr>
          <p:cNvPr id="10" name="Title 1">
            <a:extLst>
              <a:ext uri="{FF2B5EF4-FFF2-40B4-BE49-F238E27FC236}">
                <a16:creationId xmlns:a16="http://schemas.microsoft.com/office/drawing/2014/main" id="{8A255E12-1EE6-B740-AD73-B2093273EAC5}"/>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11" name="Text Placeholder 6">
            <a:extLst>
              <a:ext uri="{FF2B5EF4-FFF2-40B4-BE49-F238E27FC236}">
                <a16:creationId xmlns:a16="http://schemas.microsoft.com/office/drawing/2014/main" id="{629F2000-1870-A947-B583-30BDF6917D20}"/>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377998134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a:off x="-624605" y="519998"/>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5"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5193116" y="2946819"/>
            <a:ext cx="6617141" cy="964367"/>
          </a:xfrm>
          <a:prstGeom prst="rect">
            <a:avLst/>
          </a:prstGeom>
        </p:spPr>
        <p:txBody>
          <a:bodyPr anchor="ctr">
            <a:spAutoFit/>
          </a:bodyPr>
          <a:lstStyle>
            <a:lvl1pPr marL="0" indent="0">
              <a:lnSpc>
                <a:spcPts val="3375"/>
              </a:lnSpc>
              <a:buNone/>
              <a:defRPr sz="2999" b="0">
                <a:solidFill>
                  <a:schemeClr val="bg1"/>
                </a:solidFill>
                <a:latin typeface="+mj-lt"/>
              </a:defRPr>
            </a:lvl1pPr>
            <a:lvl2pPr marL="576134" indent="0">
              <a:buNone/>
              <a:defRPr/>
            </a:lvl2pPr>
            <a:lvl3pPr marL="1033231" indent="0">
              <a:buNone/>
              <a:defRPr/>
            </a:lvl3pPr>
            <a:lvl4pPr marL="1371292" indent="0">
              <a:buNone/>
              <a:defRPr/>
            </a:lvl4pPr>
            <a:lvl5pPr marL="1828388"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rot="10800000">
            <a:off x="-526283" y="991947"/>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17738" y="3071422"/>
            <a:ext cx="3082175"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621116" y="2904429"/>
            <a:ext cx="6617141" cy="964367"/>
          </a:xfrm>
          <a:prstGeom prst="rect">
            <a:avLst/>
          </a:prstGeom>
        </p:spPr>
        <p:txBody>
          <a:bodyPr anchor="ctr">
            <a:spAutoFit/>
          </a:bodyPr>
          <a:lstStyle>
            <a:lvl1pPr marL="0" indent="0">
              <a:lnSpc>
                <a:spcPts val="3375"/>
              </a:lnSpc>
              <a:buNone/>
              <a:defRPr sz="2999" b="0">
                <a:solidFill>
                  <a:schemeClr val="bg1"/>
                </a:solidFill>
                <a:latin typeface="+mj-lt"/>
              </a:defRPr>
            </a:lvl1pPr>
            <a:lvl2pPr marL="576134" indent="0">
              <a:buNone/>
              <a:defRPr/>
            </a:lvl2pPr>
            <a:lvl3pPr marL="1033231" indent="0">
              <a:buNone/>
              <a:defRPr/>
            </a:lvl3pPr>
            <a:lvl4pPr marL="1371292" indent="0">
              <a:buNone/>
              <a:defRPr/>
            </a:lvl4pPr>
            <a:lvl5pPr marL="1828388"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24701180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a:off x="-624605" y="519998"/>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5" cy="713804"/>
          </a:xfrm>
          <a:prstGeom prst="rect">
            <a:avLst/>
          </a:prstGeom>
        </p:spPr>
      </p:pic>
      <p:sp>
        <p:nvSpPr>
          <p:cNvPr id="6" name="Text Placeholder 16">
            <a:extLst>
              <a:ext uri="{FF2B5EF4-FFF2-40B4-BE49-F238E27FC236}">
                <a16:creationId xmlns:a16="http://schemas.microsoft.com/office/drawing/2014/main" id="{19A7CBD6-C7F8-6144-A3CD-364172A5A5A6}"/>
              </a:ext>
            </a:extLst>
          </p:cNvPr>
          <p:cNvSpPr>
            <a:spLocks noGrp="1"/>
          </p:cNvSpPr>
          <p:nvPr>
            <p:ph type="body" sz="quarter" idx="10" hasCustomPrompt="1"/>
          </p:nvPr>
        </p:nvSpPr>
        <p:spPr>
          <a:xfrm>
            <a:off x="5193116" y="2946819"/>
            <a:ext cx="6617141" cy="964367"/>
          </a:xfrm>
          <a:prstGeom prst="rect">
            <a:avLst/>
          </a:prstGeom>
        </p:spPr>
        <p:txBody>
          <a:bodyPr anchor="ctr">
            <a:spAutoFit/>
          </a:bodyPr>
          <a:lstStyle>
            <a:lvl1pPr marL="0" indent="0">
              <a:lnSpc>
                <a:spcPts val="3375"/>
              </a:lnSpc>
              <a:buNone/>
              <a:defRPr sz="2999" b="0">
                <a:solidFill>
                  <a:schemeClr val="bg1"/>
                </a:solidFill>
                <a:latin typeface="+mj-lt"/>
              </a:defRPr>
            </a:lvl1pPr>
            <a:lvl2pPr marL="576134" indent="0">
              <a:buNone/>
              <a:defRPr/>
            </a:lvl2pPr>
            <a:lvl3pPr marL="1033231" indent="0">
              <a:buNone/>
              <a:defRPr/>
            </a:lvl3pPr>
            <a:lvl4pPr marL="1371292" indent="0">
              <a:buNone/>
              <a:defRPr/>
            </a:lvl4pPr>
            <a:lvl5pPr marL="1828388"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31253314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rot="10800000">
            <a:off x="-526283" y="991947"/>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17738" y="3071422"/>
            <a:ext cx="3082175"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621116" y="2904429"/>
            <a:ext cx="6617141" cy="964367"/>
          </a:xfrm>
          <a:prstGeom prst="rect">
            <a:avLst/>
          </a:prstGeom>
        </p:spPr>
        <p:txBody>
          <a:bodyPr anchor="ctr">
            <a:spAutoFit/>
          </a:bodyPr>
          <a:lstStyle>
            <a:lvl1pPr marL="0" indent="0">
              <a:lnSpc>
                <a:spcPts val="3375"/>
              </a:lnSpc>
              <a:buNone/>
              <a:defRPr sz="2999" b="0">
                <a:solidFill>
                  <a:schemeClr val="bg1"/>
                </a:solidFill>
                <a:latin typeface="+mj-lt"/>
              </a:defRPr>
            </a:lvl1pPr>
            <a:lvl2pPr marL="576134" indent="0">
              <a:buNone/>
              <a:defRPr/>
            </a:lvl2pPr>
            <a:lvl3pPr marL="1033231" indent="0">
              <a:buNone/>
              <a:defRPr/>
            </a:lvl3pPr>
            <a:lvl4pPr marL="1371292" indent="0">
              <a:buNone/>
              <a:defRPr/>
            </a:lvl4pPr>
            <a:lvl5pPr marL="1828388"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330906706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C2CA989-099C-134E-BFB5-90EC1318A5FA}"/>
              </a:ext>
            </a:extLst>
          </p:cNvPr>
          <p:cNvCxnSpPr>
            <a:cxnSpLocks/>
          </p:cNvCxnSpPr>
          <p:nvPr userDrawn="1"/>
        </p:nvCxnSpPr>
        <p:spPr bwMode="auto">
          <a:xfrm flipH="1">
            <a:off x="890241" y="3525078"/>
            <a:ext cx="3291467" cy="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itle 17">
            <a:extLst>
              <a:ext uri="{FF2B5EF4-FFF2-40B4-BE49-F238E27FC236}">
                <a16:creationId xmlns:a16="http://schemas.microsoft.com/office/drawing/2014/main" id="{1A4FB5F1-C8E2-AB4A-A5DC-266ADA050040}"/>
              </a:ext>
            </a:extLst>
          </p:cNvPr>
          <p:cNvSpPr>
            <a:spLocks noGrp="1"/>
          </p:cNvSpPr>
          <p:nvPr>
            <p:ph type="title" hasCustomPrompt="1"/>
          </p:nvPr>
        </p:nvSpPr>
        <p:spPr>
          <a:xfrm>
            <a:off x="3860888" y="1358502"/>
            <a:ext cx="4470224" cy="525144"/>
          </a:xfrm>
          <a:prstGeom prst="rect">
            <a:avLst/>
          </a:prstGeom>
        </p:spPr>
        <p:txBody>
          <a:bodyPr anchor="ctr">
            <a:spAutoFit/>
          </a:bodyPr>
          <a:lstStyle>
            <a:lvl1pPr algn="ctr">
              <a:lnSpc>
                <a:spcPts val="3749"/>
              </a:lnSpc>
              <a:defRPr sz="3000" b="1" spc="450">
                <a:solidFill>
                  <a:schemeClr val="bg1"/>
                </a:solidFill>
                <a:latin typeface="+mj-lt"/>
              </a:defRPr>
            </a:lvl1pPr>
          </a:lstStyle>
          <a:p>
            <a:r>
              <a:rPr lang="en-US"/>
              <a:t>THANK YOU</a:t>
            </a:r>
          </a:p>
        </p:txBody>
      </p:sp>
      <p:cxnSp>
        <p:nvCxnSpPr>
          <p:cNvPr id="14" name="Straight Connector 13">
            <a:extLst>
              <a:ext uri="{FF2B5EF4-FFF2-40B4-BE49-F238E27FC236}">
                <a16:creationId xmlns:a16="http://schemas.microsoft.com/office/drawing/2014/main" id="{14284D9F-9924-CE4F-A5BF-7F7677B05C0D}"/>
              </a:ext>
            </a:extLst>
          </p:cNvPr>
          <p:cNvCxnSpPr>
            <a:cxnSpLocks/>
          </p:cNvCxnSpPr>
          <p:nvPr userDrawn="1"/>
        </p:nvCxnSpPr>
        <p:spPr bwMode="auto">
          <a:xfrm flipH="1">
            <a:off x="8027021" y="3525078"/>
            <a:ext cx="3291467" cy="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AFA4EA84-A401-924F-BA21-C1D37FD9AE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3292" y="3858367"/>
            <a:ext cx="3105419" cy="236154"/>
          </a:xfrm>
          <a:prstGeom prst="rect">
            <a:avLst/>
          </a:prstGeom>
        </p:spPr>
      </p:pic>
      <p:pic>
        <p:nvPicPr>
          <p:cNvPr id="13" name="Picture 12" descr="Logo&#10;&#10;Description automatically generated">
            <a:extLst>
              <a:ext uri="{FF2B5EF4-FFF2-40B4-BE49-F238E27FC236}">
                <a16:creationId xmlns:a16="http://schemas.microsoft.com/office/drawing/2014/main" id="{861D96D8-26F4-9343-9228-21F9741ADB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77471" y="2615386"/>
            <a:ext cx="3837059" cy="1304600"/>
          </a:xfrm>
          <a:prstGeom prst="rect">
            <a:avLst/>
          </a:prstGeom>
        </p:spPr>
      </p:pic>
      <p:sp>
        <p:nvSpPr>
          <p:cNvPr id="15" name="Text Box 16">
            <a:extLst>
              <a:ext uri="{FF2B5EF4-FFF2-40B4-BE49-F238E27FC236}">
                <a16:creationId xmlns:a16="http://schemas.microsoft.com/office/drawing/2014/main" id="{F176583E-7ACB-4D40-9935-67CA2C42B23F}"/>
              </a:ext>
            </a:extLst>
          </p:cNvPr>
          <p:cNvSpPr txBox="1">
            <a:spLocks noChangeArrowheads="1"/>
          </p:cNvSpPr>
          <p:nvPr userDrawn="1"/>
        </p:nvSpPr>
        <p:spPr bwMode="auto">
          <a:xfrm>
            <a:off x="5502746" y="5810613"/>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0" i="0" u="none" spc="15" baseline="0" err="1">
                <a:solidFill>
                  <a:schemeClr val="bg1"/>
                </a:solidFill>
                <a:latin typeface="+mj-lt"/>
                <a:cs typeface="Arial"/>
                <a:hlinkClick r:id="rId5">
                  <a:extLst>
                    <a:ext uri="{A12FA001-AC4F-418D-AE19-62706E023703}">
                      <ahyp:hlinkClr xmlns:ahyp="http://schemas.microsoft.com/office/drawing/2018/hyperlinkcolor" val="tx"/>
                    </a:ext>
                  </a:extLst>
                </a:hlinkClick>
              </a:rPr>
              <a:t>www.rockwellautomation.com</a:t>
            </a:r>
            <a:endParaRPr lang="en-US" sz="1000" b="0" i="0" u="none" spc="15" baseline="0">
              <a:solidFill>
                <a:schemeClr val="bg1"/>
              </a:solidFill>
              <a:latin typeface="+mj-lt"/>
              <a:cs typeface="Arial"/>
            </a:endParaRPr>
          </a:p>
        </p:txBody>
      </p:sp>
      <p:pic>
        <p:nvPicPr>
          <p:cNvPr id="20" name="Picture 19">
            <a:hlinkClick r:id="rId6" tooltip="Click to visit"/>
            <a:extLst>
              <a:ext uri="{FF2B5EF4-FFF2-40B4-BE49-F238E27FC236}">
                <a16:creationId xmlns:a16="http://schemas.microsoft.com/office/drawing/2014/main" id="{D9F925E5-744F-1045-BCF5-82AC30A5E6F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9020" t="23374" r="66344" b="22487"/>
          <a:stretch/>
        </p:blipFill>
        <p:spPr>
          <a:xfrm>
            <a:off x="4363645" y="5810611"/>
            <a:ext cx="275129" cy="347428"/>
          </a:xfrm>
          <a:prstGeom prst="rect">
            <a:avLst/>
          </a:prstGeom>
        </p:spPr>
      </p:pic>
      <p:pic>
        <p:nvPicPr>
          <p:cNvPr id="21" name="Picture 20">
            <a:hlinkClick r:id="rId8" tooltip="Click to visit"/>
            <a:extLst>
              <a:ext uri="{FF2B5EF4-FFF2-40B4-BE49-F238E27FC236}">
                <a16:creationId xmlns:a16="http://schemas.microsoft.com/office/drawing/2014/main" id="{4FEF367C-CB53-0A4B-A6A8-9CE34714B3F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3613" t="23374" r="51751" b="22487"/>
          <a:stretch/>
        </p:blipFill>
        <p:spPr>
          <a:xfrm>
            <a:off x="4633861" y="5810611"/>
            <a:ext cx="275129" cy="347428"/>
          </a:xfrm>
          <a:prstGeom prst="rect">
            <a:avLst/>
          </a:prstGeom>
        </p:spPr>
      </p:pic>
      <p:pic>
        <p:nvPicPr>
          <p:cNvPr id="22" name="Picture 21">
            <a:hlinkClick r:id="rId9" tooltip="Click to visit"/>
            <a:extLst>
              <a:ext uri="{FF2B5EF4-FFF2-40B4-BE49-F238E27FC236}">
                <a16:creationId xmlns:a16="http://schemas.microsoft.com/office/drawing/2014/main" id="{23146582-7DE5-4E48-9520-6882B279BA1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48876" t="23374" r="36706" b="22487"/>
          <a:stretch/>
        </p:blipFill>
        <p:spPr>
          <a:xfrm>
            <a:off x="4908181" y="5810611"/>
            <a:ext cx="271025" cy="347428"/>
          </a:xfrm>
          <a:prstGeom prst="rect">
            <a:avLst/>
          </a:prstGeom>
        </p:spPr>
      </p:pic>
      <p:pic>
        <p:nvPicPr>
          <p:cNvPr id="23" name="Picture 22">
            <a:hlinkClick r:id="rId10" tooltip="Click to visit"/>
            <a:extLst>
              <a:ext uri="{FF2B5EF4-FFF2-40B4-BE49-F238E27FC236}">
                <a16:creationId xmlns:a16="http://schemas.microsoft.com/office/drawing/2014/main" id="{0FE2A5F7-79E0-D14B-8DC8-181AF9F896BD}"/>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64053" t="23374" r="21311" b="22487"/>
          <a:stretch/>
        </p:blipFill>
        <p:spPr>
          <a:xfrm>
            <a:off x="5190509" y="5810611"/>
            <a:ext cx="275129" cy="347428"/>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F3076FA-15D3-964B-A292-60E014516E96}"/>
              </a:ext>
            </a:extLst>
          </p:cNvPr>
          <p:cNvCxnSpPr>
            <a:cxnSpLocks/>
          </p:cNvCxnSpPr>
          <p:nvPr userDrawn="1"/>
        </p:nvCxnSpPr>
        <p:spPr bwMode="auto">
          <a:xfrm>
            <a:off x="7776117" y="4201339"/>
            <a:ext cx="1" cy="180973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itle 17">
            <a:extLst>
              <a:ext uri="{FF2B5EF4-FFF2-40B4-BE49-F238E27FC236}">
                <a16:creationId xmlns:a16="http://schemas.microsoft.com/office/drawing/2014/main" id="{6D7C73B9-BDCA-C044-A297-3B4034B3ED12}"/>
              </a:ext>
            </a:extLst>
          </p:cNvPr>
          <p:cNvSpPr>
            <a:spLocks noGrp="1"/>
          </p:cNvSpPr>
          <p:nvPr>
            <p:ph type="title" hasCustomPrompt="1"/>
          </p:nvPr>
        </p:nvSpPr>
        <p:spPr>
          <a:xfrm>
            <a:off x="2947712" y="4580208"/>
            <a:ext cx="4470224" cy="566822"/>
          </a:xfrm>
          <a:prstGeom prst="rect">
            <a:avLst/>
          </a:prstGeom>
        </p:spPr>
        <p:txBody>
          <a:bodyPr anchor="ctr">
            <a:spAutoFit/>
          </a:bodyPr>
          <a:lstStyle>
            <a:lvl1pPr algn="r">
              <a:lnSpc>
                <a:spcPts val="3749"/>
              </a:lnSpc>
              <a:defRPr sz="3749" b="1">
                <a:solidFill>
                  <a:schemeClr val="bg1"/>
                </a:solidFill>
                <a:latin typeface="+mj-lt"/>
              </a:defRPr>
            </a:lvl1pPr>
          </a:lstStyle>
          <a:p>
            <a:r>
              <a:rPr lang="en-US"/>
              <a:t>Thank you</a:t>
            </a:r>
          </a:p>
        </p:txBody>
      </p:sp>
      <p:sp>
        <p:nvSpPr>
          <p:cNvPr id="19" name="Text Box 16">
            <a:extLst>
              <a:ext uri="{FF2B5EF4-FFF2-40B4-BE49-F238E27FC236}">
                <a16:creationId xmlns:a16="http://schemas.microsoft.com/office/drawing/2014/main" id="{70E31068-15C4-0349-A6BE-C6F7923F2E94}"/>
              </a:ext>
            </a:extLst>
          </p:cNvPr>
          <p:cNvSpPr txBox="1">
            <a:spLocks noChangeArrowheads="1"/>
          </p:cNvSpPr>
          <p:nvPr userDrawn="1"/>
        </p:nvSpPr>
        <p:spPr bwMode="auto">
          <a:xfrm>
            <a:off x="5154787" y="5759869"/>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0" i="0" u="none" spc="15" baseline="0" err="1">
                <a:solidFill>
                  <a:schemeClr val="bg1"/>
                </a:solidFill>
                <a:latin typeface="+mj-lt"/>
                <a:cs typeface="Arial"/>
                <a:hlinkClick r:id="rId3">
                  <a:extLst>
                    <a:ext uri="{A12FA001-AC4F-418D-AE19-62706E023703}">
                      <ahyp:hlinkClr xmlns:ahyp="http://schemas.microsoft.com/office/drawing/2018/hyperlinkcolor" val="tx"/>
                    </a:ext>
                  </a:extLst>
                </a:hlinkClick>
              </a:rPr>
              <a:t>www.rockwellautomation.com</a:t>
            </a:r>
            <a:endParaRPr lang="en-US" sz="1000" b="0" i="0" u="none" spc="15" baseline="0">
              <a:solidFill>
                <a:schemeClr val="bg1"/>
              </a:solidFill>
              <a:latin typeface="+mj-lt"/>
              <a:cs typeface="Arial"/>
            </a:endParaRPr>
          </a:p>
        </p:txBody>
      </p:sp>
      <p:grpSp>
        <p:nvGrpSpPr>
          <p:cNvPr id="2" name="Group 1">
            <a:extLst>
              <a:ext uri="{FF2B5EF4-FFF2-40B4-BE49-F238E27FC236}">
                <a16:creationId xmlns:a16="http://schemas.microsoft.com/office/drawing/2014/main" id="{E75845BC-E95C-7646-9572-D20ED6C2C665}"/>
              </a:ext>
            </a:extLst>
          </p:cNvPr>
          <p:cNvGrpSpPr/>
          <p:nvPr userDrawn="1"/>
        </p:nvGrpSpPr>
        <p:grpSpPr>
          <a:xfrm>
            <a:off x="7962930" y="4411043"/>
            <a:ext cx="2835885" cy="1138737"/>
            <a:chOff x="7776116" y="2316770"/>
            <a:chExt cx="2835885" cy="1138737"/>
          </a:xfrm>
        </p:grpSpPr>
        <p:pic>
          <p:nvPicPr>
            <p:cNvPr id="10" name="Picture 9">
              <a:extLst>
                <a:ext uri="{FF2B5EF4-FFF2-40B4-BE49-F238E27FC236}">
                  <a16:creationId xmlns:a16="http://schemas.microsoft.com/office/drawing/2014/main" id="{1C054228-18F9-E643-A130-529B7F2E4E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6486" y="3280971"/>
              <a:ext cx="2295144" cy="174536"/>
            </a:xfrm>
            <a:prstGeom prst="rect">
              <a:avLst/>
            </a:prstGeom>
          </p:spPr>
        </p:pic>
        <p:pic>
          <p:nvPicPr>
            <p:cNvPr id="11" name="Picture 10" descr="Logo&#10;&#10;Description automatically generated">
              <a:extLst>
                <a:ext uri="{FF2B5EF4-FFF2-40B4-BE49-F238E27FC236}">
                  <a16:creationId xmlns:a16="http://schemas.microsoft.com/office/drawing/2014/main" id="{3A648432-397F-144A-ACDC-1E95AF9746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76116" y="2316770"/>
              <a:ext cx="2835885" cy="964201"/>
            </a:xfrm>
            <a:prstGeom prst="rect">
              <a:avLst/>
            </a:prstGeom>
          </p:spPr>
        </p:pic>
      </p:grpSp>
      <p:pic>
        <p:nvPicPr>
          <p:cNvPr id="23" name="Picture 22">
            <a:hlinkClick r:id="rId6" tooltip="Click to visit"/>
            <a:extLst>
              <a:ext uri="{FF2B5EF4-FFF2-40B4-BE49-F238E27FC236}">
                <a16:creationId xmlns:a16="http://schemas.microsoft.com/office/drawing/2014/main" id="{A730D929-D82E-8743-BD28-5A8623ED489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9020" t="23374" r="66344" b="22487"/>
          <a:stretch/>
        </p:blipFill>
        <p:spPr>
          <a:xfrm>
            <a:off x="6232886" y="5403295"/>
            <a:ext cx="275129" cy="347428"/>
          </a:xfrm>
          <a:prstGeom prst="rect">
            <a:avLst/>
          </a:prstGeom>
        </p:spPr>
      </p:pic>
      <p:pic>
        <p:nvPicPr>
          <p:cNvPr id="24" name="Picture 23">
            <a:hlinkClick r:id="rId8" tooltip="Click to visit"/>
            <a:extLst>
              <a:ext uri="{FF2B5EF4-FFF2-40B4-BE49-F238E27FC236}">
                <a16:creationId xmlns:a16="http://schemas.microsoft.com/office/drawing/2014/main" id="{E2CCFE94-F3DA-3743-8662-365B05DA11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3613" t="23374" r="51751" b="22487"/>
          <a:stretch/>
        </p:blipFill>
        <p:spPr>
          <a:xfrm>
            <a:off x="6503102" y="5403295"/>
            <a:ext cx="275129" cy="347428"/>
          </a:xfrm>
          <a:prstGeom prst="rect">
            <a:avLst/>
          </a:prstGeom>
        </p:spPr>
      </p:pic>
      <p:pic>
        <p:nvPicPr>
          <p:cNvPr id="25" name="Picture 24">
            <a:hlinkClick r:id="rId9" tooltip="Click to visit"/>
            <a:extLst>
              <a:ext uri="{FF2B5EF4-FFF2-40B4-BE49-F238E27FC236}">
                <a16:creationId xmlns:a16="http://schemas.microsoft.com/office/drawing/2014/main" id="{882E6F0B-D38C-F849-B80C-13361E4C79B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48876" t="23374" r="36706" b="22487"/>
          <a:stretch/>
        </p:blipFill>
        <p:spPr>
          <a:xfrm>
            <a:off x="6777422" y="5403295"/>
            <a:ext cx="271025" cy="347428"/>
          </a:xfrm>
          <a:prstGeom prst="rect">
            <a:avLst/>
          </a:prstGeom>
        </p:spPr>
      </p:pic>
      <p:pic>
        <p:nvPicPr>
          <p:cNvPr id="26" name="Picture 25">
            <a:hlinkClick r:id="rId10" tooltip="Click to visit"/>
            <a:extLst>
              <a:ext uri="{FF2B5EF4-FFF2-40B4-BE49-F238E27FC236}">
                <a16:creationId xmlns:a16="http://schemas.microsoft.com/office/drawing/2014/main" id="{6146DBE3-7F56-C74C-87A2-70CD82F0465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64053" t="23374" r="21311" b="22487"/>
          <a:stretch/>
        </p:blipFill>
        <p:spPr>
          <a:xfrm>
            <a:off x="7059750" y="5403295"/>
            <a:ext cx="275129" cy="347428"/>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librar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93F53E5-BB0D-2142-9108-DDFD20921EEF}"/>
              </a:ext>
            </a:extLst>
          </p:cNvPr>
          <p:cNvSpPr txBox="1">
            <a:spLocks/>
          </p:cNvSpPr>
          <p:nvPr userDrawn="1"/>
        </p:nvSpPr>
        <p:spPr>
          <a:xfrm>
            <a:off x="381744" y="2"/>
            <a:ext cx="11428512" cy="839893"/>
          </a:xfrm>
          <a:prstGeom prst="rect">
            <a:avLst/>
          </a:prstGeom>
        </p:spPr>
        <p:txBody>
          <a:bodyPr vert="horz" lIns="68580" tIns="34290" rIns="68580" bIns="3429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685800" rtl="0" eaLnBrk="1" fontAlgn="base" latinLnBrk="0" hangingPunct="1">
              <a:lnSpc>
                <a:spcPts val="2999"/>
              </a:lnSpc>
              <a:spcBef>
                <a:spcPct val="0"/>
              </a:spcBef>
              <a:spcAft>
                <a:spcPct val="0"/>
              </a:spcAft>
              <a:buClrTx/>
              <a:buSzTx/>
              <a:buFontTx/>
              <a:buNone/>
              <a:tabLst/>
              <a:defRPr/>
            </a:pPr>
            <a:r>
              <a:rPr kumimoji="0" lang="en-US" sz="2249" b="1" i="0" u="none" strike="noStrike" kern="0" cap="none" spc="0" normalizeH="0" baseline="0" noProof="0">
                <a:ln>
                  <a:noFill/>
                </a:ln>
                <a:solidFill>
                  <a:srgbClr val="000000"/>
                </a:solidFill>
                <a:effectLst/>
                <a:uLnTx/>
                <a:uFillTx/>
                <a:latin typeface="+mn-lt"/>
                <a:ea typeface="+mj-ea"/>
                <a:cs typeface="Arial"/>
              </a:rPr>
              <a:t>Fonts</a:t>
            </a:r>
          </a:p>
        </p:txBody>
      </p:sp>
      <p:sp>
        <p:nvSpPr>
          <p:cNvPr id="2" name="Rectangle 1">
            <a:extLst>
              <a:ext uri="{FF2B5EF4-FFF2-40B4-BE49-F238E27FC236}">
                <a16:creationId xmlns:a16="http://schemas.microsoft.com/office/drawing/2014/main" id="{B4EA5A0D-12B3-2E48-9E3B-E99B8AAF1541}"/>
              </a:ext>
            </a:extLst>
          </p:cNvPr>
          <p:cNvSpPr/>
          <p:nvPr userDrawn="1"/>
        </p:nvSpPr>
        <p:spPr>
          <a:xfrm>
            <a:off x="6096002" y="3978951"/>
            <a:ext cx="3482043" cy="1107996"/>
          </a:xfrm>
          <a:prstGeom prst="rect">
            <a:avLst/>
          </a:prstGeom>
        </p:spPr>
        <p:txBody>
          <a:bodyPr wrap="none">
            <a:spAutoFit/>
          </a:body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6600" b="1" i="0" u="none" strike="noStrike" kern="0" cap="none" spc="0" normalizeH="0" baseline="0" noProof="0">
                <a:ln>
                  <a:noFill/>
                </a:ln>
                <a:solidFill>
                  <a:schemeClr val="tx1"/>
                </a:solidFill>
                <a:effectLst/>
                <a:uLnTx/>
                <a:uFillTx/>
                <a:latin typeface="+mn-lt"/>
                <a:ea typeface="+mn-ea"/>
                <a:cs typeface="+mn-cs"/>
              </a:rPr>
              <a:t>BARLOW</a:t>
            </a:r>
          </a:p>
        </p:txBody>
      </p:sp>
      <p:sp>
        <p:nvSpPr>
          <p:cNvPr id="7" name="Rectangle 6">
            <a:extLst>
              <a:ext uri="{FF2B5EF4-FFF2-40B4-BE49-F238E27FC236}">
                <a16:creationId xmlns:a16="http://schemas.microsoft.com/office/drawing/2014/main" id="{C938CC5A-8818-2446-A15F-AC52B245CD4C}"/>
              </a:ext>
            </a:extLst>
          </p:cNvPr>
          <p:cNvSpPr/>
          <p:nvPr userDrawn="1"/>
        </p:nvSpPr>
        <p:spPr>
          <a:xfrm>
            <a:off x="8233709" y="5175730"/>
            <a:ext cx="926857" cy="553998"/>
          </a:xfrm>
          <a:prstGeom prst="rect">
            <a:avLst/>
          </a:prstGeom>
        </p:spPr>
        <p:txBody>
          <a:bodyPr wrap="none">
            <a:spAutoFit/>
          </a:body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3000" b="1" i="0" u="none" strike="noStrike" kern="0" cap="none" spc="0" normalizeH="0" baseline="0" noProof="0">
                <a:ln>
                  <a:noFill/>
                </a:ln>
                <a:solidFill>
                  <a:schemeClr val="bg2"/>
                </a:solidFill>
                <a:effectLst/>
                <a:uLnTx/>
                <a:uFillTx/>
                <a:latin typeface="+mn-lt"/>
                <a:ea typeface="+mn-ea"/>
                <a:cs typeface="+mn-cs"/>
              </a:rPr>
              <a:t>bold</a:t>
            </a:r>
          </a:p>
        </p:txBody>
      </p:sp>
      <p:sp>
        <p:nvSpPr>
          <p:cNvPr id="8" name="Rectangle 7">
            <a:extLst>
              <a:ext uri="{FF2B5EF4-FFF2-40B4-BE49-F238E27FC236}">
                <a16:creationId xmlns:a16="http://schemas.microsoft.com/office/drawing/2014/main" id="{A3A61455-229D-1E4C-9B1A-1FEE4ED4BF27}"/>
              </a:ext>
            </a:extLst>
          </p:cNvPr>
          <p:cNvSpPr/>
          <p:nvPr userDrawn="1"/>
        </p:nvSpPr>
        <p:spPr>
          <a:xfrm>
            <a:off x="9409029" y="5175730"/>
            <a:ext cx="1350050" cy="553998"/>
          </a:xfrm>
          <a:prstGeom prst="rect">
            <a:avLst/>
          </a:prstGeom>
        </p:spPr>
        <p:txBody>
          <a:bodyPr wrap="none">
            <a:spAutoFit/>
          </a:body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3000" b="0" i="0" u="none" strike="noStrike" kern="0" cap="none" spc="0" normalizeH="0" baseline="0" noProof="0">
                <a:ln>
                  <a:noFill/>
                </a:ln>
                <a:solidFill>
                  <a:schemeClr val="bg2"/>
                </a:solidFill>
                <a:effectLst/>
                <a:uLnTx/>
                <a:uFillTx/>
                <a:latin typeface="+mn-lt"/>
                <a:ea typeface="+mn-ea"/>
                <a:cs typeface="+mn-cs"/>
              </a:rPr>
              <a:t>regular</a:t>
            </a:r>
          </a:p>
        </p:txBody>
      </p:sp>
    </p:spTree>
    <p:extLst>
      <p:ext uri="{BB962C8B-B14F-4D97-AF65-F5344CB8AC3E}">
        <p14:creationId xmlns:p14="http://schemas.microsoft.com/office/powerpoint/2010/main" val="185668415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hoto library">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DF52758-CACC-3D41-AF10-485C5AD652B4}"/>
              </a:ext>
            </a:extLst>
          </p:cNvPr>
          <p:cNvSpPr txBox="1">
            <a:spLocks/>
          </p:cNvSpPr>
          <p:nvPr userDrawn="1"/>
        </p:nvSpPr>
        <p:spPr>
          <a:xfrm>
            <a:off x="381745" y="1062817"/>
            <a:ext cx="7091972" cy="2522594"/>
          </a:xfrm>
          <a:prstGeom prst="rect">
            <a:avLst/>
          </a:prstGeom>
        </p:spPr>
        <p:txBody>
          <a:bodyPr anchor="ctr"/>
          <a:lstStyle>
            <a:lvl1pPr marL="0" indent="0" algn="l" rtl="0" eaLnBrk="1" fontAlgn="base" hangingPunct="1">
              <a:lnSpc>
                <a:spcPct val="100000"/>
              </a:lnSpc>
              <a:spcBef>
                <a:spcPts val="0"/>
              </a:spcBef>
              <a:spcAft>
                <a:spcPts val="800"/>
              </a:spcAft>
              <a:buClr>
                <a:srgbClr val="BB2332"/>
              </a:buClr>
              <a:buFont typeface="Wingdings" charset="2"/>
              <a:buNone/>
              <a:defRPr sz="1800" b="1">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1350" b="1" i="0" u="none" strike="noStrike" kern="0" cap="none" spc="0" normalizeH="0" baseline="0" noProof="0">
                <a:ln>
                  <a:noFill/>
                </a:ln>
                <a:solidFill>
                  <a:schemeClr val="bg2"/>
                </a:solidFill>
                <a:effectLst/>
                <a:uLnTx/>
                <a:uFillTx/>
                <a:latin typeface="+mn-lt"/>
                <a:ea typeface="+mn-ea"/>
                <a:cs typeface="+mn-cs"/>
              </a:rPr>
              <a:t>We've compiled our favorite photos help you tell brand stories. </a:t>
            </a:r>
            <a:br>
              <a:rPr kumimoji="0" lang="en-US" sz="1350" b="1" i="0" u="none" strike="noStrike" kern="0" cap="none" spc="0" normalizeH="0" baseline="0" noProof="0">
                <a:ln>
                  <a:noFill/>
                </a:ln>
                <a:solidFill>
                  <a:schemeClr val="bg2"/>
                </a:solidFill>
                <a:effectLst/>
                <a:uLnTx/>
                <a:uFillTx/>
                <a:latin typeface="+mn-lt"/>
                <a:ea typeface="+mn-ea"/>
                <a:cs typeface="+mn-cs"/>
              </a:rPr>
            </a:br>
            <a:r>
              <a:rPr kumimoji="0" lang="en-US" sz="1350" b="1" i="0" u="none" strike="noStrike" kern="0" cap="none" spc="0" normalizeH="0" baseline="0" noProof="0">
                <a:ln>
                  <a:noFill/>
                </a:ln>
                <a:solidFill>
                  <a:schemeClr val="bg2"/>
                </a:solidFill>
                <a:effectLst/>
                <a:uLnTx/>
                <a:uFillTx/>
                <a:latin typeface="+mn-lt"/>
                <a:ea typeface="+mn-ea"/>
                <a:cs typeface="+mn-cs"/>
              </a:rPr>
              <a:t>Pull from this collection to add interest to your PowerPoint. </a:t>
            </a:r>
          </a:p>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1350" b="1" i="0" u="none" strike="noStrike" kern="0" cap="none" spc="0" normalizeH="0" baseline="0" noProof="0">
                <a:ln>
                  <a:noFill/>
                </a:ln>
                <a:solidFill>
                  <a:schemeClr val="bg2"/>
                </a:solidFill>
                <a:effectLst/>
                <a:uLnTx/>
                <a:uFillTx/>
                <a:latin typeface="+mn-lt"/>
                <a:ea typeface="+mn-ea"/>
                <a:cs typeface="+mn-cs"/>
              </a:rPr>
              <a:t>Rockwell Automation owns or has purchased the rights for everything in the photo library. If you choose to use a photo that’s not part of the library, be sure to obtain proper permissions. </a:t>
            </a:r>
          </a:p>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endParaRPr kumimoji="0" lang="en-US" sz="1350" b="1" i="0" u="none" strike="noStrike" kern="0" cap="none" spc="0" normalizeH="0" baseline="0" noProof="0">
              <a:ln>
                <a:noFill/>
              </a:ln>
              <a:solidFill>
                <a:schemeClr val="bg2"/>
              </a:solidFill>
              <a:effectLst/>
              <a:uLnTx/>
              <a:uFillTx/>
              <a:latin typeface="+mn-lt"/>
              <a:ea typeface="+mn-ea"/>
              <a:cs typeface="+mn-cs"/>
            </a:endParaRPr>
          </a:p>
        </p:txBody>
      </p:sp>
      <p:sp>
        <p:nvSpPr>
          <p:cNvPr id="4" name="Title 2">
            <a:extLst>
              <a:ext uri="{FF2B5EF4-FFF2-40B4-BE49-F238E27FC236}">
                <a16:creationId xmlns:a16="http://schemas.microsoft.com/office/drawing/2014/main" id="{093F53E5-BB0D-2142-9108-DDFD20921EEF}"/>
              </a:ext>
            </a:extLst>
          </p:cNvPr>
          <p:cNvSpPr txBox="1">
            <a:spLocks/>
          </p:cNvSpPr>
          <p:nvPr userDrawn="1"/>
        </p:nvSpPr>
        <p:spPr>
          <a:xfrm>
            <a:off x="381744" y="2"/>
            <a:ext cx="11428512" cy="839893"/>
          </a:xfrm>
          <a:prstGeom prst="rect">
            <a:avLst/>
          </a:prstGeom>
        </p:spPr>
        <p:txBody>
          <a:bodyPr vert="horz" lIns="68580" tIns="34290" rIns="68580" bIns="3429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685800" rtl="0" eaLnBrk="1" fontAlgn="base" latinLnBrk="0" hangingPunct="1">
              <a:lnSpc>
                <a:spcPts val="2999"/>
              </a:lnSpc>
              <a:spcBef>
                <a:spcPct val="0"/>
              </a:spcBef>
              <a:spcAft>
                <a:spcPct val="0"/>
              </a:spcAft>
              <a:buClrTx/>
              <a:buSzTx/>
              <a:buFontTx/>
              <a:buNone/>
              <a:tabLst/>
              <a:defRPr/>
            </a:pPr>
            <a:r>
              <a:rPr kumimoji="0" lang="en-US" sz="2249" b="1" i="0" u="none" strike="noStrike" kern="0" cap="none" spc="0" normalizeH="0" baseline="0" noProof="0">
                <a:ln>
                  <a:noFill/>
                </a:ln>
                <a:solidFill>
                  <a:srgbClr val="000000"/>
                </a:solidFill>
                <a:effectLst/>
                <a:uLnTx/>
                <a:uFillTx/>
                <a:latin typeface="+mn-lt"/>
                <a:ea typeface="+mj-ea"/>
                <a:cs typeface="Arial"/>
              </a:rPr>
              <a:t>Photos</a:t>
            </a:r>
          </a:p>
        </p:txBody>
      </p:sp>
      <p:pic>
        <p:nvPicPr>
          <p:cNvPr id="9" name="Picture Placeholder 7">
            <a:extLst>
              <a:ext uri="{FF2B5EF4-FFF2-40B4-BE49-F238E27FC236}">
                <a16:creationId xmlns:a16="http://schemas.microsoft.com/office/drawing/2014/main" id="{638A77BA-E4D3-7C4A-AD5A-31B4B2A06E0F}"/>
              </a:ext>
            </a:extLst>
          </p:cNvPr>
          <p:cNvPicPr>
            <a:picLocks noChangeAspect="1"/>
          </p:cNvPicPr>
          <p:nvPr userDrawn="1"/>
        </p:nvPicPr>
        <p:blipFill>
          <a:blip r:embed="rId2"/>
          <a:srcRect l="26397" r="26397"/>
          <a:stretch/>
        </p:blipFill>
        <p:spPr>
          <a:xfrm>
            <a:off x="7854949" y="-14514"/>
            <a:ext cx="4337051" cy="6125028"/>
          </a:xfrm>
          <a:custGeom>
            <a:avLst/>
            <a:gdLst>
              <a:gd name="connsiteX0" fmla="*/ 0 w 4336775"/>
              <a:gd name="connsiteY0" fmla="*/ 0 h 6273979"/>
              <a:gd name="connsiteX1" fmla="*/ 4336773 w 4336775"/>
              <a:gd name="connsiteY1" fmla="*/ 0 h 6273979"/>
              <a:gd name="connsiteX2" fmla="*/ 4336773 w 4336775"/>
              <a:gd name="connsiteY2" fmla="*/ 12879 h 6273979"/>
              <a:gd name="connsiteX3" fmla="*/ 4336774 w 4336775"/>
              <a:gd name="connsiteY3" fmla="*/ 12879 h 6273979"/>
              <a:gd name="connsiteX4" fmla="*/ 4336774 w 4336775"/>
              <a:gd name="connsiteY4" fmla="*/ 281471 h 6273979"/>
              <a:gd name="connsiteX5" fmla="*/ 4336775 w 4336775"/>
              <a:gd name="connsiteY5" fmla="*/ 281473 h 6273979"/>
              <a:gd name="connsiteX6" fmla="*/ 4336775 w 4336775"/>
              <a:gd name="connsiteY6" fmla="*/ 4539973 h 6273979"/>
              <a:gd name="connsiteX7" fmla="*/ 4336774 w 4336775"/>
              <a:gd name="connsiteY7" fmla="*/ 4539974 h 6273979"/>
              <a:gd name="connsiteX8" fmla="*/ 4336774 w 4336775"/>
              <a:gd name="connsiteY8" fmla="*/ 6273979 h 6273979"/>
              <a:gd name="connsiteX9" fmla="*/ 2606279 w 4336775"/>
              <a:gd name="connsiteY9" fmla="*/ 6273979 h 6273979"/>
              <a:gd name="connsiteX10" fmla="*/ 2606278 w 4336775"/>
              <a:gd name="connsiteY10" fmla="*/ 6273979 h 6273979"/>
              <a:gd name="connsiteX11" fmla="*/ 1618516 w 4336775"/>
              <a:gd name="connsiteY11" fmla="*/ 6273979 h 6273979"/>
              <a:gd name="connsiteX12" fmla="*/ 1570424 w 4336775"/>
              <a:gd name="connsiteY12" fmla="*/ 6265390 h 6273979"/>
              <a:gd name="connsiteX13" fmla="*/ 1495316 w 4336775"/>
              <a:gd name="connsiteY13" fmla="*/ 6242254 h 6273979"/>
              <a:gd name="connsiteX14" fmla="*/ 1417900 w 4336775"/>
              <a:gd name="connsiteY14" fmla="*/ 6206908 h 6273979"/>
              <a:gd name="connsiteX15" fmla="*/ 1390976 w 4336775"/>
              <a:gd name="connsiteY15" fmla="*/ 6190182 h 6273979"/>
              <a:gd name="connsiteX16" fmla="*/ 1349903 w 4336775"/>
              <a:gd name="connsiteY16" fmla="*/ 6160917 h 6273979"/>
              <a:gd name="connsiteX17" fmla="*/ 1348600 w 4336775"/>
              <a:gd name="connsiteY17" fmla="*/ 6159731 h 6273979"/>
              <a:gd name="connsiteX18" fmla="*/ 112349 w 4336775"/>
              <a:gd name="connsiteY18" fmla="*/ 4920971 h 6273979"/>
              <a:gd name="connsiteX19" fmla="*/ 84404 w 4336775"/>
              <a:gd name="connsiteY19" fmla="*/ 4880823 h 6273979"/>
              <a:gd name="connsiteX20" fmla="*/ 47621 w 4336775"/>
              <a:gd name="connsiteY20" fmla="*/ 4811246 h 6273979"/>
              <a:gd name="connsiteX21" fmla="*/ 17822 w 4336775"/>
              <a:gd name="connsiteY21" fmla="*/ 4731401 h 6273979"/>
              <a:gd name="connsiteX22" fmla="*/ 10588 w 4336775"/>
              <a:gd name="connsiteY22" fmla="*/ 4700496 h 6273979"/>
              <a:gd name="connsiteX23" fmla="*/ 3206 w 4336775"/>
              <a:gd name="connsiteY23" fmla="*/ 4656694 h 6273979"/>
              <a:gd name="connsiteX24" fmla="*/ 3206 w 4336775"/>
              <a:gd name="connsiteY24" fmla="*/ 3840960 h 6273979"/>
              <a:gd name="connsiteX25" fmla="*/ 0 w 4336775"/>
              <a:gd name="connsiteY25" fmla="*/ 3840960 h 62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775" h="6273979">
                <a:moveTo>
                  <a:pt x="0" y="0"/>
                </a:moveTo>
                <a:lnTo>
                  <a:pt x="4336773" y="0"/>
                </a:lnTo>
                <a:lnTo>
                  <a:pt x="4336773" y="12879"/>
                </a:lnTo>
                <a:lnTo>
                  <a:pt x="4336774" y="12879"/>
                </a:lnTo>
                <a:lnTo>
                  <a:pt x="4336774" y="281471"/>
                </a:lnTo>
                <a:lnTo>
                  <a:pt x="4336775" y="281473"/>
                </a:lnTo>
                <a:lnTo>
                  <a:pt x="4336775" y="4539973"/>
                </a:lnTo>
                <a:lnTo>
                  <a:pt x="4336774" y="4539974"/>
                </a:lnTo>
                <a:lnTo>
                  <a:pt x="4336774" y="6273979"/>
                </a:lnTo>
                <a:lnTo>
                  <a:pt x="2606279" y="6273979"/>
                </a:lnTo>
                <a:lnTo>
                  <a:pt x="2606278" y="6273979"/>
                </a:lnTo>
                <a:lnTo>
                  <a:pt x="1618516" y="6273979"/>
                </a:lnTo>
                <a:lnTo>
                  <a:pt x="1570424" y="6265390"/>
                </a:lnTo>
                <a:lnTo>
                  <a:pt x="1495316" y="6242254"/>
                </a:lnTo>
                <a:cubicBezTo>
                  <a:pt x="1468650" y="6232094"/>
                  <a:pt x="1442803" y="6220271"/>
                  <a:pt x="1417900" y="6206908"/>
                </a:cubicBezTo>
                <a:lnTo>
                  <a:pt x="1390976" y="6190182"/>
                </a:lnTo>
                <a:lnTo>
                  <a:pt x="1349903" y="6160917"/>
                </a:lnTo>
                <a:lnTo>
                  <a:pt x="1348600" y="6159731"/>
                </a:lnTo>
                <a:lnTo>
                  <a:pt x="112349" y="4920971"/>
                </a:lnTo>
                <a:lnTo>
                  <a:pt x="84404" y="4880823"/>
                </a:lnTo>
                <a:lnTo>
                  <a:pt x="47621" y="4811246"/>
                </a:lnTo>
                <a:cubicBezTo>
                  <a:pt x="35935" y="4785168"/>
                  <a:pt x="26002" y="4758494"/>
                  <a:pt x="17822" y="4731401"/>
                </a:cubicBezTo>
                <a:lnTo>
                  <a:pt x="10588" y="4700496"/>
                </a:lnTo>
                <a:lnTo>
                  <a:pt x="3206" y="4656694"/>
                </a:lnTo>
                <a:lnTo>
                  <a:pt x="3206" y="3840960"/>
                </a:lnTo>
                <a:lnTo>
                  <a:pt x="0" y="3840960"/>
                </a:lnTo>
                <a:close/>
              </a:path>
            </a:pathLst>
          </a:custGeom>
        </p:spPr>
      </p:pic>
    </p:spTree>
    <p:extLst>
      <p:ext uri="{BB962C8B-B14F-4D97-AF65-F5344CB8AC3E}">
        <p14:creationId xmlns:p14="http://schemas.microsoft.com/office/powerpoint/2010/main" val="2902352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 Overview B">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A66FFCC-B297-B246-AF29-779FD130651A}"/>
              </a:ext>
            </a:extLst>
          </p:cNvPr>
          <p:cNvGraphicFramePr/>
          <p:nvPr userDrawn="1">
            <p:extLst>
              <p:ext uri="{D42A27DB-BD31-4B8C-83A1-F6EECF244321}">
                <p14:modId xmlns:p14="http://schemas.microsoft.com/office/powerpoint/2010/main" val="587182550"/>
              </p:ext>
            </p:extLst>
          </p:nvPr>
        </p:nvGraphicFramePr>
        <p:xfrm>
          <a:off x="6629623" y="1567219"/>
          <a:ext cx="2918868" cy="194591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DE1B282-E9A7-F44D-B303-C6994779F229}"/>
              </a:ext>
            </a:extLst>
          </p:cNvPr>
          <p:cNvSpPr/>
          <p:nvPr userDrawn="1"/>
        </p:nvSpPr>
        <p:spPr bwMode="auto">
          <a:xfrm>
            <a:off x="1" y="0"/>
            <a:ext cx="2940907" cy="6858000"/>
          </a:xfrm>
          <a:prstGeom prst="rect">
            <a:avLst/>
          </a:prstGeom>
          <a:gradFill>
            <a:gsLst>
              <a:gs pos="100000">
                <a:schemeClr val="accent2"/>
              </a:gs>
              <a:gs pos="34000">
                <a:schemeClr val="accent1"/>
              </a:gs>
            </a:gsLst>
            <a:lin ang="8400000" scaled="0"/>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defTabSz="685800" eaLnBrk="0" fontAlgn="base" hangingPunct="0">
              <a:spcBef>
                <a:spcPct val="0"/>
              </a:spcBef>
              <a:spcAft>
                <a:spcPct val="0"/>
              </a:spcAft>
            </a:pPr>
            <a:endParaRPr lang="en-US" sz="1800">
              <a:solidFill>
                <a:schemeClr val="tx1"/>
              </a:solidFill>
              <a:latin typeface="+mj-lt"/>
            </a:endParaRPr>
          </a:p>
        </p:txBody>
      </p:sp>
      <p:sp>
        <p:nvSpPr>
          <p:cNvPr id="5" name="Title 1">
            <a:extLst>
              <a:ext uri="{FF2B5EF4-FFF2-40B4-BE49-F238E27FC236}">
                <a16:creationId xmlns:a16="http://schemas.microsoft.com/office/drawing/2014/main" id="{DFCDDE1C-FB7A-3344-99F0-06817251D318}"/>
              </a:ext>
            </a:extLst>
          </p:cNvPr>
          <p:cNvSpPr txBox="1">
            <a:spLocks/>
          </p:cNvSpPr>
          <p:nvPr userDrawn="1"/>
        </p:nvSpPr>
        <p:spPr>
          <a:xfrm>
            <a:off x="290049" y="2501405"/>
            <a:ext cx="2413000" cy="1425390"/>
          </a:xfrm>
          <a:prstGeom prst="rect">
            <a:avLst/>
          </a:prstGeom>
          <a:noFill/>
        </p:spPr>
        <p:txBody>
          <a:bodyPr anchor="ctr" anchorCtr="0">
            <a:spAutoFit/>
          </a:bodyPr>
          <a:lstStyle>
            <a:defPPr>
              <a:defRPr lang="en-US"/>
            </a:defPPr>
            <a:lvl1pPr algn="ctr" defTabSz="914400" fontAlgn="base">
              <a:lnSpc>
                <a:spcPct val="100000"/>
              </a:lnSpc>
              <a:spcBef>
                <a:spcPct val="0"/>
              </a:spcBef>
              <a:spcAft>
                <a:spcPct val="0"/>
              </a:spcAft>
              <a:defRPr sz="3400" kern="0">
                <a:solidFill>
                  <a:schemeClr val="tx1">
                    <a:lumMod val="65000"/>
                    <a:lumOff val="35000"/>
                  </a:schemeClr>
                </a:solidFill>
                <a:latin typeface="Arial"/>
                <a:ea typeface="+mj-ea"/>
                <a:cs typeface="Arial"/>
              </a:defRPr>
            </a:lvl1pPr>
            <a:lvl2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l">
              <a:spcAft>
                <a:spcPts val="900"/>
              </a:spcAft>
            </a:pPr>
            <a:r>
              <a:rPr lang="en-US" sz="1350" b="1">
                <a:solidFill>
                  <a:schemeClr val="bg1"/>
                </a:solidFill>
                <a:latin typeface="+mj-lt"/>
              </a:rPr>
              <a:t>Our strategy is to bring the Connected Enterprise to life </a:t>
            </a:r>
            <a:endParaRPr lang="en-US" sz="1350">
              <a:solidFill>
                <a:schemeClr val="bg1"/>
              </a:solidFill>
              <a:latin typeface="+mj-lt"/>
            </a:endParaRPr>
          </a:p>
          <a:p>
            <a:pPr algn="l">
              <a:lnSpc>
                <a:spcPct val="150000"/>
              </a:lnSpc>
              <a:spcAft>
                <a:spcPts val="900"/>
              </a:spcAft>
            </a:pPr>
            <a:r>
              <a:rPr lang="en-US" sz="900">
                <a:solidFill>
                  <a:schemeClr val="bg1"/>
                </a:solidFill>
                <a:latin typeface="+mj-lt"/>
              </a:rPr>
              <a:t>We integrate control and information across the enterprise to help industrial companies and their people be more productive and sustainable. </a:t>
            </a:r>
          </a:p>
        </p:txBody>
      </p:sp>
      <p:pic>
        <p:nvPicPr>
          <p:cNvPr id="6" name="Picture 5">
            <a:extLst>
              <a:ext uri="{FF2B5EF4-FFF2-40B4-BE49-F238E27FC236}">
                <a16:creationId xmlns:a16="http://schemas.microsoft.com/office/drawing/2014/main" id="{0BE352D1-EE9F-B243-8063-6FAEFB22DCDA}"/>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64649" y="593364"/>
            <a:ext cx="2399987" cy="555815"/>
          </a:xfrm>
          <a:prstGeom prst="rect">
            <a:avLst/>
          </a:prstGeom>
        </p:spPr>
      </p:pic>
      <p:sp>
        <p:nvSpPr>
          <p:cNvPr id="7" name="TextBox 6">
            <a:extLst>
              <a:ext uri="{FF2B5EF4-FFF2-40B4-BE49-F238E27FC236}">
                <a16:creationId xmlns:a16="http://schemas.microsoft.com/office/drawing/2014/main" id="{424FA617-999A-4F43-8051-F6CA38A3AE4F}"/>
              </a:ext>
            </a:extLst>
          </p:cNvPr>
          <p:cNvSpPr txBox="1"/>
          <p:nvPr userDrawn="1"/>
        </p:nvSpPr>
        <p:spPr>
          <a:xfrm>
            <a:off x="6419595" y="4519601"/>
            <a:ext cx="1018456" cy="438529"/>
          </a:xfrm>
          <a:prstGeom prst="rect">
            <a:avLst/>
          </a:prstGeom>
          <a:noFill/>
        </p:spPr>
        <p:txBody>
          <a:bodyPr wrap="square" lIns="68525" tIns="34264" rIns="68525" bIns="34264" rtlCol="0">
            <a:spAutoFit/>
          </a:bodyPr>
          <a:lstStyle/>
          <a:p>
            <a:pPr defTabSz="456869"/>
            <a:r>
              <a:rPr lang="en-US" sz="2400">
                <a:solidFill>
                  <a:schemeClr val="bg2"/>
                </a:solidFill>
                <a:latin typeface="+mj-lt"/>
                <a:cs typeface="Arial" charset="0"/>
              </a:rPr>
              <a:t>23k</a:t>
            </a:r>
            <a:endParaRPr lang="en-US" sz="2400" b="1" i="1" spc="-75">
              <a:solidFill>
                <a:schemeClr val="bg2"/>
              </a:solidFill>
              <a:latin typeface="+mj-lt"/>
            </a:endParaRPr>
          </a:p>
        </p:txBody>
      </p:sp>
      <p:sp>
        <p:nvSpPr>
          <p:cNvPr id="8" name="TextBox 7">
            <a:extLst>
              <a:ext uri="{FF2B5EF4-FFF2-40B4-BE49-F238E27FC236}">
                <a16:creationId xmlns:a16="http://schemas.microsoft.com/office/drawing/2014/main" id="{41BE4F24-C928-C142-8D48-0D701E99A6D8}"/>
              </a:ext>
            </a:extLst>
          </p:cNvPr>
          <p:cNvSpPr txBox="1"/>
          <p:nvPr userDrawn="1"/>
        </p:nvSpPr>
        <p:spPr>
          <a:xfrm>
            <a:off x="7189581" y="4594013"/>
            <a:ext cx="1676400" cy="346249"/>
          </a:xfrm>
          <a:prstGeom prst="rect">
            <a:avLst/>
          </a:prstGeom>
        </p:spPr>
        <p:txBody>
          <a:bodyPr wrap="square" rtlCol="0" anchor="t">
            <a:spAutoFit/>
          </a:bodyPr>
          <a:lstStyle/>
          <a:p>
            <a:pPr defTabSz="685800"/>
            <a:r>
              <a:rPr lang="en-US" sz="825">
                <a:solidFill>
                  <a:schemeClr val="bg2"/>
                </a:solidFill>
                <a:latin typeface="+mj-lt"/>
              </a:rPr>
              <a:t>Employees: more than half outside the U.S.</a:t>
            </a:r>
            <a:endParaRPr lang="en-US" sz="825" kern="0">
              <a:solidFill>
                <a:schemeClr val="bg2"/>
              </a:solidFill>
              <a:latin typeface="+mj-lt"/>
            </a:endParaRPr>
          </a:p>
        </p:txBody>
      </p:sp>
      <p:sp>
        <p:nvSpPr>
          <p:cNvPr id="9" name="TextBox 8">
            <a:extLst>
              <a:ext uri="{FF2B5EF4-FFF2-40B4-BE49-F238E27FC236}">
                <a16:creationId xmlns:a16="http://schemas.microsoft.com/office/drawing/2014/main" id="{3E75C595-AAF3-C243-9CA1-8C3384F8FD77}"/>
              </a:ext>
            </a:extLst>
          </p:cNvPr>
          <p:cNvSpPr txBox="1"/>
          <p:nvPr userDrawn="1"/>
        </p:nvSpPr>
        <p:spPr>
          <a:xfrm>
            <a:off x="3141030" y="516741"/>
            <a:ext cx="2993037" cy="276946"/>
          </a:xfrm>
          <a:prstGeom prst="rect">
            <a:avLst/>
          </a:prstGeom>
          <a:noFill/>
        </p:spPr>
        <p:txBody>
          <a:bodyPr wrap="square" lIns="68525" tIns="34264" rIns="68525" bIns="34264" rtlCol="0">
            <a:spAutoFit/>
          </a:bodyPr>
          <a:lstStyle/>
          <a:p>
            <a:pPr defTabSz="456869"/>
            <a:r>
              <a:rPr lang="en-US" sz="1350" b="1" spc="225">
                <a:latin typeface="+mj-lt"/>
                <a:cs typeface="Arial" charset="0"/>
              </a:rPr>
              <a:t>AT A GLANCE</a:t>
            </a:r>
            <a:endParaRPr lang="en-US" sz="1350" b="1" spc="225">
              <a:latin typeface="+mj-lt"/>
            </a:endParaRPr>
          </a:p>
        </p:txBody>
      </p:sp>
      <p:graphicFrame>
        <p:nvGraphicFramePr>
          <p:cNvPr id="10" name="Chart 9">
            <a:extLst>
              <a:ext uri="{FF2B5EF4-FFF2-40B4-BE49-F238E27FC236}">
                <a16:creationId xmlns:a16="http://schemas.microsoft.com/office/drawing/2014/main" id="{44ADDEF8-19A1-D041-9494-41CD86675E2E}"/>
              </a:ext>
            </a:extLst>
          </p:cNvPr>
          <p:cNvGraphicFramePr/>
          <p:nvPr userDrawn="1">
            <p:extLst>
              <p:ext uri="{D42A27DB-BD31-4B8C-83A1-F6EECF244321}">
                <p14:modId xmlns:p14="http://schemas.microsoft.com/office/powerpoint/2010/main" val="2896447448"/>
              </p:ext>
            </p:extLst>
          </p:nvPr>
        </p:nvGraphicFramePr>
        <p:xfrm>
          <a:off x="3005992" y="1543333"/>
          <a:ext cx="3278869" cy="199369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2F7A111-9EA3-F74D-B30C-840B744CDA29}"/>
              </a:ext>
            </a:extLst>
          </p:cNvPr>
          <p:cNvSpPr txBox="1"/>
          <p:nvPr userDrawn="1"/>
        </p:nvSpPr>
        <p:spPr>
          <a:xfrm>
            <a:off x="3988600" y="2356223"/>
            <a:ext cx="1316337" cy="253916"/>
          </a:xfrm>
          <a:prstGeom prst="rect">
            <a:avLst/>
          </a:prstGeom>
        </p:spPr>
        <p:txBody>
          <a:bodyPr wrap="square" rtlCol="0" anchor="t">
            <a:spAutoFit/>
          </a:bodyPr>
          <a:lstStyle/>
          <a:p>
            <a:pPr marL="0" indent="0" algn="ctr" defTabSz="685800">
              <a:buNone/>
            </a:pPr>
            <a:r>
              <a:rPr lang="en-US" sz="1050" b="0" kern="0">
                <a:solidFill>
                  <a:schemeClr val="bg2"/>
                </a:solidFill>
                <a:latin typeface="+mj-lt"/>
              </a:rPr>
              <a:t>BY</a:t>
            </a:r>
            <a:r>
              <a:rPr lang="en-US" sz="1050" b="1" kern="0">
                <a:solidFill>
                  <a:schemeClr val="bg2"/>
                </a:solidFill>
                <a:latin typeface="+mj-lt"/>
              </a:rPr>
              <a:t> REGION</a:t>
            </a:r>
          </a:p>
        </p:txBody>
      </p:sp>
      <p:cxnSp>
        <p:nvCxnSpPr>
          <p:cNvPr id="12" name="Straight Connector 11">
            <a:extLst>
              <a:ext uri="{FF2B5EF4-FFF2-40B4-BE49-F238E27FC236}">
                <a16:creationId xmlns:a16="http://schemas.microsoft.com/office/drawing/2014/main" id="{C6E53555-7985-7D48-8713-663B8DD07418}"/>
              </a:ext>
            </a:extLst>
          </p:cNvPr>
          <p:cNvCxnSpPr>
            <a:cxnSpLocks/>
          </p:cNvCxnSpPr>
          <p:nvPr userDrawn="1"/>
        </p:nvCxnSpPr>
        <p:spPr bwMode="auto">
          <a:xfrm>
            <a:off x="5041605" y="705804"/>
            <a:ext cx="6658561" cy="0"/>
          </a:xfrm>
          <a:prstGeom prst="line">
            <a:avLst/>
          </a:prstGeom>
          <a:noFill/>
          <a:ln w="25400" cap="rnd" cmpd="sng" algn="ctr">
            <a:solidFill>
              <a:schemeClr val="tx2"/>
            </a:solidFill>
            <a:prstDash val="solid"/>
            <a:round/>
            <a:headEnd type="none" w="med" len="med"/>
            <a:tailEnd type="none" w="med" len="med"/>
          </a:ln>
          <a:effectLst/>
        </p:spPr>
      </p:cxnSp>
      <p:graphicFrame>
        <p:nvGraphicFramePr>
          <p:cNvPr id="13" name="Chart 12">
            <a:extLst>
              <a:ext uri="{FF2B5EF4-FFF2-40B4-BE49-F238E27FC236}">
                <a16:creationId xmlns:a16="http://schemas.microsoft.com/office/drawing/2014/main" id="{558AFE04-0726-D64E-BC41-C12BBEC9DEDC}"/>
              </a:ext>
            </a:extLst>
          </p:cNvPr>
          <p:cNvGraphicFramePr/>
          <p:nvPr userDrawn="1">
            <p:extLst>
              <p:ext uri="{D42A27DB-BD31-4B8C-83A1-F6EECF244321}">
                <p14:modId xmlns:p14="http://schemas.microsoft.com/office/powerpoint/2010/main" val="3787904429"/>
              </p:ext>
            </p:extLst>
          </p:nvPr>
        </p:nvGraphicFramePr>
        <p:xfrm>
          <a:off x="8915712" y="1535835"/>
          <a:ext cx="3303525" cy="200868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E092EB4-1B97-3042-975B-8E1027B476CE}"/>
              </a:ext>
            </a:extLst>
          </p:cNvPr>
          <p:cNvSpPr txBox="1"/>
          <p:nvPr userDrawn="1"/>
        </p:nvSpPr>
        <p:spPr>
          <a:xfrm>
            <a:off x="9614839" y="2356223"/>
            <a:ext cx="1933904" cy="253916"/>
          </a:xfrm>
          <a:prstGeom prst="rect">
            <a:avLst/>
          </a:prstGeom>
        </p:spPr>
        <p:txBody>
          <a:bodyPr wrap="square" rtlCol="0" anchor="t">
            <a:spAutoFit/>
          </a:bodyPr>
          <a:lstStyle/>
          <a:p>
            <a:pPr marL="0" indent="0" algn="ctr" defTabSz="685800">
              <a:buNone/>
            </a:pPr>
            <a:r>
              <a:rPr lang="en-US" sz="1050" b="0" kern="0">
                <a:solidFill>
                  <a:schemeClr val="bg2"/>
                </a:solidFill>
                <a:latin typeface="+mj-lt"/>
              </a:rPr>
              <a:t>BY</a:t>
            </a:r>
            <a:r>
              <a:rPr lang="en-US" sz="1050" b="1" kern="0">
                <a:solidFill>
                  <a:schemeClr val="bg2"/>
                </a:solidFill>
                <a:latin typeface="+mj-lt"/>
              </a:rPr>
              <a:t> SEGMENT</a:t>
            </a:r>
          </a:p>
        </p:txBody>
      </p:sp>
      <p:grpSp>
        <p:nvGrpSpPr>
          <p:cNvPr id="15" name="Group 14">
            <a:extLst>
              <a:ext uri="{FF2B5EF4-FFF2-40B4-BE49-F238E27FC236}">
                <a16:creationId xmlns:a16="http://schemas.microsoft.com/office/drawing/2014/main" id="{DF0F03B7-9DD0-8C4E-9FB6-51AF83D65075}"/>
              </a:ext>
            </a:extLst>
          </p:cNvPr>
          <p:cNvGrpSpPr/>
          <p:nvPr userDrawn="1"/>
        </p:nvGrpSpPr>
        <p:grpSpPr>
          <a:xfrm>
            <a:off x="5017033" y="1427257"/>
            <a:ext cx="924672" cy="458411"/>
            <a:chOff x="5163377" y="1564247"/>
            <a:chExt cx="924672" cy="458411"/>
          </a:xfrm>
        </p:grpSpPr>
        <p:sp>
          <p:nvSpPr>
            <p:cNvPr id="16" name="TextBox 15">
              <a:extLst>
                <a:ext uri="{FF2B5EF4-FFF2-40B4-BE49-F238E27FC236}">
                  <a16:creationId xmlns:a16="http://schemas.microsoft.com/office/drawing/2014/main" id="{A6BD81F3-29C3-334A-BD34-20D5BD3AE550}"/>
                </a:ext>
              </a:extLst>
            </p:cNvPr>
            <p:cNvSpPr txBox="1"/>
            <p:nvPr/>
          </p:nvSpPr>
          <p:spPr>
            <a:xfrm>
              <a:off x="5187947" y="1814909"/>
              <a:ext cx="875533" cy="207749"/>
            </a:xfrm>
            <a:prstGeom prst="rect">
              <a:avLst/>
            </a:prstGeom>
          </p:spPr>
          <p:txBody>
            <a:bodyPr wrap="square" rtlCol="0" anchor="t">
              <a:spAutoFit/>
            </a:bodyPr>
            <a:lstStyle/>
            <a:p>
              <a:pPr marL="0" indent="0" algn="ctr" defTabSz="685800">
                <a:buNone/>
              </a:pPr>
              <a:r>
                <a:rPr lang="en-US" sz="750" kern="0">
                  <a:solidFill>
                    <a:schemeClr val="bg2"/>
                  </a:solidFill>
                  <a:latin typeface="+mj-lt"/>
                </a:rPr>
                <a:t>EMEA</a:t>
              </a:r>
            </a:p>
          </p:txBody>
        </p:sp>
        <p:sp>
          <p:nvSpPr>
            <p:cNvPr id="17" name="TextBox 16">
              <a:extLst>
                <a:ext uri="{FF2B5EF4-FFF2-40B4-BE49-F238E27FC236}">
                  <a16:creationId xmlns:a16="http://schemas.microsoft.com/office/drawing/2014/main" id="{8AA39AD3-F3B1-134C-97F1-842FC988C031}"/>
                </a:ext>
              </a:extLst>
            </p:cNvPr>
            <p:cNvSpPr txBox="1"/>
            <p:nvPr/>
          </p:nvSpPr>
          <p:spPr>
            <a:xfrm>
              <a:off x="5163377" y="1564247"/>
              <a:ext cx="92467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20%</a:t>
              </a:r>
            </a:p>
          </p:txBody>
        </p:sp>
      </p:grpSp>
      <p:grpSp>
        <p:nvGrpSpPr>
          <p:cNvPr id="18" name="Group 17">
            <a:extLst>
              <a:ext uri="{FF2B5EF4-FFF2-40B4-BE49-F238E27FC236}">
                <a16:creationId xmlns:a16="http://schemas.microsoft.com/office/drawing/2014/main" id="{CCD5F4F0-A3EB-D14B-83AA-656C57EFA4FA}"/>
              </a:ext>
            </a:extLst>
          </p:cNvPr>
          <p:cNvGrpSpPr/>
          <p:nvPr userDrawn="1"/>
        </p:nvGrpSpPr>
        <p:grpSpPr>
          <a:xfrm>
            <a:off x="2863196" y="2415183"/>
            <a:ext cx="1209312" cy="597542"/>
            <a:chOff x="2953948" y="2585867"/>
            <a:chExt cx="1209312" cy="597542"/>
          </a:xfrm>
        </p:grpSpPr>
        <p:sp>
          <p:nvSpPr>
            <p:cNvPr id="19" name="TextBox 18">
              <a:extLst>
                <a:ext uri="{FF2B5EF4-FFF2-40B4-BE49-F238E27FC236}">
                  <a16:creationId xmlns:a16="http://schemas.microsoft.com/office/drawing/2014/main" id="{A8D3BF6E-8A41-EA45-A597-C4ED7CB4F4CF}"/>
                </a:ext>
              </a:extLst>
            </p:cNvPr>
            <p:cNvSpPr txBox="1"/>
            <p:nvPr/>
          </p:nvSpPr>
          <p:spPr>
            <a:xfrm>
              <a:off x="2982211" y="2860244"/>
              <a:ext cx="1152786" cy="323165"/>
            </a:xfrm>
            <a:prstGeom prst="rect">
              <a:avLst/>
            </a:prstGeom>
          </p:spPr>
          <p:txBody>
            <a:bodyPr wrap="square" rtlCol="0" anchor="t">
              <a:spAutoFit/>
            </a:bodyPr>
            <a:lstStyle/>
            <a:p>
              <a:pPr marL="0" indent="0" algn="ctr" defTabSz="685800">
                <a:buNone/>
              </a:pPr>
              <a:r>
                <a:rPr lang="en-US" sz="750" kern="0">
                  <a:solidFill>
                    <a:schemeClr val="bg2"/>
                  </a:solidFill>
                  <a:latin typeface="+mj-lt"/>
                </a:rPr>
                <a:t>North </a:t>
              </a:r>
            </a:p>
            <a:p>
              <a:pPr marL="0" indent="0" algn="ctr" defTabSz="685800">
                <a:buNone/>
              </a:pPr>
              <a:r>
                <a:rPr lang="en-US" sz="750" kern="0">
                  <a:solidFill>
                    <a:schemeClr val="bg2"/>
                  </a:solidFill>
                  <a:latin typeface="+mj-lt"/>
                </a:rPr>
                <a:t>America</a:t>
              </a:r>
            </a:p>
          </p:txBody>
        </p:sp>
        <p:sp>
          <p:nvSpPr>
            <p:cNvPr id="20" name="TextBox 19">
              <a:extLst>
                <a:ext uri="{FF2B5EF4-FFF2-40B4-BE49-F238E27FC236}">
                  <a16:creationId xmlns:a16="http://schemas.microsoft.com/office/drawing/2014/main" id="{AF8A1FD7-D5D0-0448-90C1-21CD6A6CBC32}"/>
                </a:ext>
              </a:extLst>
            </p:cNvPr>
            <p:cNvSpPr txBox="1"/>
            <p:nvPr/>
          </p:nvSpPr>
          <p:spPr>
            <a:xfrm>
              <a:off x="2953948" y="2585867"/>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59%</a:t>
              </a:r>
            </a:p>
          </p:txBody>
        </p:sp>
      </p:grpSp>
      <p:grpSp>
        <p:nvGrpSpPr>
          <p:cNvPr id="21" name="Group 20">
            <a:extLst>
              <a:ext uri="{FF2B5EF4-FFF2-40B4-BE49-F238E27FC236}">
                <a16:creationId xmlns:a16="http://schemas.microsoft.com/office/drawing/2014/main" id="{9F8FF69C-CDE9-9241-B26D-BE29A26EE06B}"/>
              </a:ext>
            </a:extLst>
          </p:cNvPr>
          <p:cNvGrpSpPr/>
          <p:nvPr userDrawn="1"/>
        </p:nvGrpSpPr>
        <p:grpSpPr>
          <a:xfrm>
            <a:off x="5143044" y="2386657"/>
            <a:ext cx="1209312" cy="589148"/>
            <a:chOff x="5290261" y="2442966"/>
            <a:chExt cx="1209312" cy="589148"/>
          </a:xfrm>
        </p:grpSpPr>
        <p:sp>
          <p:nvSpPr>
            <p:cNvPr id="22" name="TextBox 21">
              <a:extLst>
                <a:ext uri="{FF2B5EF4-FFF2-40B4-BE49-F238E27FC236}">
                  <a16:creationId xmlns:a16="http://schemas.microsoft.com/office/drawing/2014/main" id="{B698F980-E557-8946-A753-2EB4A380D4AA}"/>
                </a:ext>
              </a:extLst>
            </p:cNvPr>
            <p:cNvSpPr txBox="1"/>
            <p:nvPr/>
          </p:nvSpPr>
          <p:spPr>
            <a:xfrm>
              <a:off x="5420613" y="2708949"/>
              <a:ext cx="948609" cy="323165"/>
            </a:xfrm>
            <a:prstGeom prst="rect">
              <a:avLst/>
            </a:prstGeom>
          </p:spPr>
          <p:txBody>
            <a:bodyPr wrap="square" rtlCol="0" anchor="t">
              <a:spAutoFit/>
            </a:bodyPr>
            <a:lstStyle/>
            <a:p>
              <a:pPr marL="0" indent="0" algn="ctr" defTabSz="685800">
                <a:buNone/>
              </a:pPr>
              <a:r>
                <a:rPr lang="en-US" sz="750" kern="0">
                  <a:solidFill>
                    <a:schemeClr val="bg2"/>
                  </a:solidFill>
                  <a:latin typeface="+mj-lt"/>
                </a:rPr>
                <a:t>Asia </a:t>
              </a:r>
            </a:p>
            <a:p>
              <a:pPr marL="0" indent="0" algn="ctr" defTabSz="685800">
                <a:buNone/>
              </a:pPr>
              <a:r>
                <a:rPr lang="en-US" sz="750" kern="0">
                  <a:solidFill>
                    <a:schemeClr val="bg2"/>
                  </a:solidFill>
                  <a:latin typeface="+mj-lt"/>
                </a:rPr>
                <a:t>Pacific</a:t>
              </a:r>
            </a:p>
          </p:txBody>
        </p:sp>
        <p:sp>
          <p:nvSpPr>
            <p:cNvPr id="23" name="TextBox 22">
              <a:extLst>
                <a:ext uri="{FF2B5EF4-FFF2-40B4-BE49-F238E27FC236}">
                  <a16:creationId xmlns:a16="http://schemas.microsoft.com/office/drawing/2014/main" id="{900936D4-B306-2242-9726-A1ED32CF8122}"/>
                </a:ext>
              </a:extLst>
            </p:cNvPr>
            <p:cNvSpPr txBox="1"/>
            <p:nvPr/>
          </p:nvSpPr>
          <p:spPr>
            <a:xfrm>
              <a:off x="5290261" y="2442966"/>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14%</a:t>
              </a:r>
            </a:p>
          </p:txBody>
        </p:sp>
      </p:grpSp>
      <p:grpSp>
        <p:nvGrpSpPr>
          <p:cNvPr id="24" name="Group 23">
            <a:extLst>
              <a:ext uri="{FF2B5EF4-FFF2-40B4-BE49-F238E27FC236}">
                <a16:creationId xmlns:a16="http://schemas.microsoft.com/office/drawing/2014/main" id="{9BFE1E27-3184-BB4D-9245-007ED93A5A9E}"/>
              </a:ext>
            </a:extLst>
          </p:cNvPr>
          <p:cNvGrpSpPr/>
          <p:nvPr userDrawn="1"/>
        </p:nvGrpSpPr>
        <p:grpSpPr>
          <a:xfrm>
            <a:off x="3772400" y="1177115"/>
            <a:ext cx="1209312" cy="463201"/>
            <a:chOff x="3879275" y="1327552"/>
            <a:chExt cx="1209312" cy="463201"/>
          </a:xfrm>
        </p:grpSpPr>
        <p:sp>
          <p:nvSpPr>
            <p:cNvPr id="25" name="TextBox 24">
              <a:extLst>
                <a:ext uri="{FF2B5EF4-FFF2-40B4-BE49-F238E27FC236}">
                  <a16:creationId xmlns:a16="http://schemas.microsoft.com/office/drawing/2014/main" id="{D585D7E8-187C-DC4E-8AC8-69C4149DBA3A}"/>
                </a:ext>
              </a:extLst>
            </p:cNvPr>
            <p:cNvSpPr txBox="1"/>
            <p:nvPr/>
          </p:nvSpPr>
          <p:spPr>
            <a:xfrm>
              <a:off x="3927392" y="1583004"/>
              <a:ext cx="1113079" cy="207749"/>
            </a:xfrm>
            <a:prstGeom prst="rect">
              <a:avLst/>
            </a:prstGeom>
          </p:spPr>
          <p:txBody>
            <a:bodyPr wrap="square" rtlCol="0" anchor="t">
              <a:spAutoFit/>
            </a:bodyPr>
            <a:lstStyle/>
            <a:p>
              <a:pPr marL="0" indent="0" algn="ctr" defTabSz="685800">
                <a:buNone/>
              </a:pPr>
              <a:r>
                <a:rPr lang="en-US" sz="750" kern="0">
                  <a:solidFill>
                    <a:schemeClr val="bg2"/>
                  </a:solidFill>
                  <a:latin typeface="+mj-lt"/>
                </a:rPr>
                <a:t>Latin America</a:t>
              </a:r>
            </a:p>
          </p:txBody>
        </p:sp>
        <p:sp>
          <p:nvSpPr>
            <p:cNvPr id="26" name="TextBox 25">
              <a:extLst>
                <a:ext uri="{FF2B5EF4-FFF2-40B4-BE49-F238E27FC236}">
                  <a16:creationId xmlns:a16="http://schemas.microsoft.com/office/drawing/2014/main" id="{CCFBE706-B267-544F-953F-DE9672E851A6}"/>
                </a:ext>
              </a:extLst>
            </p:cNvPr>
            <p:cNvSpPr txBox="1"/>
            <p:nvPr/>
          </p:nvSpPr>
          <p:spPr>
            <a:xfrm>
              <a:off x="3879275" y="1327552"/>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7%</a:t>
              </a:r>
            </a:p>
          </p:txBody>
        </p:sp>
      </p:grpSp>
      <p:sp>
        <p:nvSpPr>
          <p:cNvPr id="27" name="TextBox 26">
            <a:extLst>
              <a:ext uri="{FF2B5EF4-FFF2-40B4-BE49-F238E27FC236}">
                <a16:creationId xmlns:a16="http://schemas.microsoft.com/office/drawing/2014/main" id="{FBA380E5-274C-4E44-834A-EFDCD8F317AA}"/>
              </a:ext>
            </a:extLst>
          </p:cNvPr>
          <p:cNvSpPr txBox="1"/>
          <p:nvPr userDrawn="1"/>
        </p:nvSpPr>
        <p:spPr>
          <a:xfrm>
            <a:off x="6588699" y="2356223"/>
            <a:ext cx="1881352" cy="253916"/>
          </a:xfrm>
          <a:prstGeom prst="rect">
            <a:avLst/>
          </a:prstGeom>
        </p:spPr>
        <p:txBody>
          <a:bodyPr wrap="square" rtlCol="0" anchor="t">
            <a:spAutoFit/>
          </a:bodyPr>
          <a:lstStyle/>
          <a:p>
            <a:pPr marL="0" indent="0" algn="ctr" defTabSz="685800">
              <a:buNone/>
            </a:pPr>
            <a:r>
              <a:rPr lang="en-US" sz="1050" b="0" kern="0">
                <a:solidFill>
                  <a:schemeClr val="bg2"/>
                </a:solidFill>
                <a:latin typeface="+mj-lt"/>
              </a:rPr>
              <a:t>BY</a:t>
            </a:r>
            <a:r>
              <a:rPr lang="en-US" sz="1050" b="1" kern="0">
                <a:solidFill>
                  <a:schemeClr val="bg2"/>
                </a:solidFill>
                <a:latin typeface="+mj-lt"/>
              </a:rPr>
              <a:t> INDUSTRY</a:t>
            </a:r>
          </a:p>
        </p:txBody>
      </p:sp>
      <p:sp>
        <p:nvSpPr>
          <p:cNvPr id="28" name="TextBox 27">
            <a:extLst>
              <a:ext uri="{FF2B5EF4-FFF2-40B4-BE49-F238E27FC236}">
                <a16:creationId xmlns:a16="http://schemas.microsoft.com/office/drawing/2014/main" id="{211A23C0-2767-2440-9037-5A7DDCFCDA9B}"/>
              </a:ext>
            </a:extLst>
          </p:cNvPr>
          <p:cNvSpPr txBox="1"/>
          <p:nvPr userDrawn="1"/>
        </p:nvSpPr>
        <p:spPr>
          <a:xfrm>
            <a:off x="3141030" y="3972859"/>
            <a:ext cx="2993037" cy="276946"/>
          </a:xfrm>
          <a:prstGeom prst="rect">
            <a:avLst/>
          </a:prstGeom>
          <a:noFill/>
        </p:spPr>
        <p:txBody>
          <a:bodyPr wrap="square" lIns="68525" tIns="34264" rIns="68525" bIns="34264" rtlCol="0">
            <a:spAutoFit/>
          </a:bodyPr>
          <a:lstStyle/>
          <a:p>
            <a:pPr defTabSz="456869"/>
            <a:r>
              <a:rPr lang="en-US" sz="1350" b="1" spc="225">
                <a:latin typeface="+mj-lt"/>
                <a:cs typeface="Arial" charset="0"/>
              </a:rPr>
              <a:t>GLOBAL</a:t>
            </a:r>
            <a:endParaRPr lang="en-US" sz="1350" b="1" i="1" spc="225">
              <a:latin typeface="+mj-lt"/>
            </a:endParaRPr>
          </a:p>
        </p:txBody>
      </p:sp>
      <p:sp>
        <p:nvSpPr>
          <p:cNvPr id="29" name="TextBox 28">
            <a:extLst>
              <a:ext uri="{FF2B5EF4-FFF2-40B4-BE49-F238E27FC236}">
                <a16:creationId xmlns:a16="http://schemas.microsoft.com/office/drawing/2014/main" id="{A608311B-41D0-2242-8330-189797C5CB02}"/>
              </a:ext>
            </a:extLst>
          </p:cNvPr>
          <p:cNvSpPr txBox="1"/>
          <p:nvPr userDrawn="1"/>
        </p:nvSpPr>
        <p:spPr>
          <a:xfrm>
            <a:off x="3606095" y="4516402"/>
            <a:ext cx="1524000" cy="438529"/>
          </a:xfrm>
          <a:prstGeom prst="rect">
            <a:avLst/>
          </a:prstGeom>
          <a:noFill/>
        </p:spPr>
        <p:txBody>
          <a:bodyPr wrap="square" lIns="68525" tIns="34264" rIns="68525" bIns="34264" rtlCol="0">
            <a:spAutoFit/>
          </a:bodyPr>
          <a:lstStyle/>
          <a:p>
            <a:pPr defTabSz="456869"/>
            <a:r>
              <a:rPr lang="en-US" sz="2400">
                <a:solidFill>
                  <a:schemeClr val="bg2"/>
                </a:solidFill>
                <a:latin typeface="+mj-lt"/>
                <a:cs typeface="Arial" charset="0"/>
              </a:rPr>
              <a:t>100+</a:t>
            </a:r>
            <a:endParaRPr lang="en-US" sz="2400" b="1" i="1" spc="-75">
              <a:solidFill>
                <a:schemeClr val="bg2"/>
              </a:solidFill>
              <a:latin typeface="+mj-lt"/>
            </a:endParaRPr>
          </a:p>
        </p:txBody>
      </p:sp>
      <p:sp>
        <p:nvSpPr>
          <p:cNvPr id="30" name="TextBox 29">
            <a:extLst>
              <a:ext uri="{FF2B5EF4-FFF2-40B4-BE49-F238E27FC236}">
                <a16:creationId xmlns:a16="http://schemas.microsoft.com/office/drawing/2014/main" id="{2E4B562D-E7C6-4441-BC5F-DDE3D062688A}"/>
              </a:ext>
            </a:extLst>
          </p:cNvPr>
          <p:cNvSpPr txBox="1"/>
          <p:nvPr userDrawn="1"/>
        </p:nvSpPr>
        <p:spPr>
          <a:xfrm>
            <a:off x="4504619" y="4603638"/>
            <a:ext cx="1098052" cy="219291"/>
          </a:xfrm>
          <a:prstGeom prst="rect">
            <a:avLst/>
          </a:prstGeom>
        </p:spPr>
        <p:txBody>
          <a:bodyPr wrap="square" rtlCol="0" anchor="t">
            <a:spAutoFit/>
          </a:bodyPr>
          <a:lstStyle/>
          <a:p>
            <a:pPr defTabSz="685800"/>
            <a:r>
              <a:rPr lang="en-US" sz="825">
                <a:solidFill>
                  <a:schemeClr val="bg2"/>
                </a:solidFill>
                <a:latin typeface="+mj-lt"/>
              </a:rPr>
              <a:t>Number of countries</a:t>
            </a:r>
          </a:p>
        </p:txBody>
      </p:sp>
      <p:sp>
        <p:nvSpPr>
          <p:cNvPr id="31" name="TextBox 30">
            <a:extLst>
              <a:ext uri="{FF2B5EF4-FFF2-40B4-BE49-F238E27FC236}">
                <a16:creationId xmlns:a16="http://schemas.microsoft.com/office/drawing/2014/main" id="{719A9033-A301-B642-AC1E-3C0360354120}"/>
              </a:ext>
            </a:extLst>
          </p:cNvPr>
          <p:cNvSpPr txBox="1"/>
          <p:nvPr userDrawn="1"/>
        </p:nvSpPr>
        <p:spPr>
          <a:xfrm>
            <a:off x="9049690" y="3979190"/>
            <a:ext cx="2993037" cy="230780"/>
          </a:xfrm>
          <a:prstGeom prst="rect">
            <a:avLst/>
          </a:prstGeom>
          <a:noFill/>
        </p:spPr>
        <p:txBody>
          <a:bodyPr wrap="square" lIns="68525" tIns="34264" rIns="68525" bIns="34264" rtlCol="0">
            <a:spAutoFit/>
          </a:bodyPr>
          <a:lstStyle/>
          <a:p>
            <a:pPr defTabSz="456869"/>
            <a:r>
              <a:rPr lang="en-US" sz="1050" b="1">
                <a:latin typeface="+mj-lt"/>
                <a:cs typeface="Arial" charset="0"/>
              </a:rPr>
              <a:t>Total shareowner return</a:t>
            </a:r>
            <a:endParaRPr lang="en-US" sz="1050" b="1" i="1" spc="-75">
              <a:latin typeface="+mj-lt"/>
            </a:endParaRPr>
          </a:p>
        </p:txBody>
      </p:sp>
      <p:pic>
        <p:nvPicPr>
          <p:cNvPr id="32" name="Picture 31">
            <a:extLst>
              <a:ext uri="{FF2B5EF4-FFF2-40B4-BE49-F238E27FC236}">
                <a16:creationId xmlns:a16="http://schemas.microsoft.com/office/drawing/2014/main" id="{9CD3FA4B-121F-6A4E-938D-4100B1C2787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837385" y="4618574"/>
            <a:ext cx="514971" cy="378473"/>
          </a:xfrm>
          <a:prstGeom prst="rect">
            <a:avLst/>
          </a:prstGeom>
        </p:spPr>
      </p:pic>
      <p:pic>
        <p:nvPicPr>
          <p:cNvPr id="33" name="Picture 32">
            <a:extLst>
              <a:ext uri="{FF2B5EF4-FFF2-40B4-BE49-F238E27FC236}">
                <a16:creationId xmlns:a16="http://schemas.microsoft.com/office/drawing/2014/main" id="{D1F725E6-08F9-7B44-82EC-B25C3DF07EE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flipH="1">
            <a:off x="3214189" y="4641931"/>
            <a:ext cx="396508" cy="396508"/>
          </a:xfrm>
          <a:prstGeom prst="rect">
            <a:avLst/>
          </a:prstGeom>
        </p:spPr>
      </p:pic>
      <p:sp>
        <p:nvSpPr>
          <p:cNvPr id="34" name="TextBox 33">
            <a:extLst>
              <a:ext uri="{FF2B5EF4-FFF2-40B4-BE49-F238E27FC236}">
                <a16:creationId xmlns:a16="http://schemas.microsoft.com/office/drawing/2014/main" id="{894475A8-D8C0-7843-8FF8-49D6A0D11B0B}"/>
              </a:ext>
            </a:extLst>
          </p:cNvPr>
          <p:cNvSpPr txBox="1"/>
          <p:nvPr userDrawn="1"/>
        </p:nvSpPr>
        <p:spPr>
          <a:xfrm>
            <a:off x="3837595" y="5436237"/>
            <a:ext cx="1421976" cy="346249"/>
          </a:xfrm>
          <a:prstGeom prst="rect">
            <a:avLst/>
          </a:prstGeom>
          <a:noFill/>
        </p:spPr>
        <p:txBody>
          <a:bodyPr wrap="square" rtlCol="0">
            <a:spAutoFit/>
          </a:bodyPr>
          <a:lstStyle/>
          <a:p>
            <a:pPr defTabSz="456941"/>
            <a:r>
              <a:rPr lang="en-US" sz="825">
                <a:solidFill>
                  <a:schemeClr val="bg2"/>
                </a:solidFill>
                <a:latin typeface="+mj-lt"/>
              </a:rPr>
              <a:t>World’s Most </a:t>
            </a:r>
            <a:br>
              <a:rPr lang="en-US" sz="825">
                <a:solidFill>
                  <a:schemeClr val="bg2"/>
                </a:solidFill>
                <a:latin typeface="+mj-lt"/>
              </a:rPr>
            </a:br>
            <a:r>
              <a:rPr lang="en-US" sz="825">
                <a:solidFill>
                  <a:schemeClr val="bg2"/>
                </a:solidFill>
                <a:latin typeface="+mj-lt"/>
              </a:rPr>
              <a:t>Ethical Companies</a:t>
            </a:r>
            <a:endParaRPr lang="en-US" sz="825" i="1">
              <a:solidFill>
                <a:schemeClr val="bg2"/>
              </a:solidFill>
              <a:latin typeface="+mj-lt"/>
            </a:endParaRPr>
          </a:p>
        </p:txBody>
      </p:sp>
      <p:cxnSp>
        <p:nvCxnSpPr>
          <p:cNvPr id="35" name="Straight Connector 34">
            <a:extLst>
              <a:ext uri="{FF2B5EF4-FFF2-40B4-BE49-F238E27FC236}">
                <a16:creationId xmlns:a16="http://schemas.microsoft.com/office/drawing/2014/main" id="{4F1B0D53-69FF-1B4F-9822-7E461975068F}"/>
              </a:ext>
            </a:extLst>
          </p:cNvPr>
          <p:cNvCxnSpPr>
            <a:cxnSpLocks/>
          </p:cNvCxnSpPr>
          <p:nvPr userDrawn="1"/>
        </p:nvCxnSpPr>
        <p:spPr bwMode="auto">
          <a:xfrm>
            <a:off x="4297656" y="4156176"/>
            <a:ext cx="4681013" cy="0"/>
          </a:xfrm>
          <a:prstGeom prst="line">
            <a:avLst/>
          </a:prstGeom>
          <a:noFill/>
          <a:ln w="25400" cap="rnd" cmpd="sng" algn="ctr">
            <a:solidFill>
              <a:schemeClr val="tx2"/>
            </a:solidFill>
            <a:prstDash val="solid"/>
            <a:round/>
            <a:headEnd type="none" w="med" len="med"/>
            <a:tailEnd type="none" w="med" len="med"/>
          </a:ln>
          <a:effectLst/>
        </p:spPr>
      </p:cxnSp>
      <p:sp>
        <p:nvSpPr>
          <p:cNvPr id="36" name="Title 1">
            <a:extLst>
              <a:ext uri="{FF2B5EF4-FFF2-40B4-BE49-F238E27FC236}">
                <a16:creationId xmlns:a16="http://schemas.microsoft.com/office/drawing/2014/main" id="{B6B40127-8D0F-A24A-8D0E-DF651F9AD9F2}"/>
              </a:ext>
            </a:extLst>
          </p:cNvPr>
          <p:cNvSpPr txBox="1">
            <a:spLocks/>
          </p:cNvSpPr>
          <p:nvPr userDrawn="1"/>
        </p:nvSpPr>
        <p:spPr>
          <a:xfrm>
            <a:off x="8230583" y="1764712"/>
            <a:ext cx="84792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750" kern="0">
                <a:solidFill>
                  <a:schemeClr val="bg2"/>
                </a:solidFill>
                <a:latin typeface="+mj-lt"/>
              </a:rPr>
              <a:t>Process</a:t>
            </a:r>
          </a:p>
        </p:txBody>
      </p:sp>
      <p:sp>
        <p:nvSpPr>
          <p:cNvPr id="37" name="Title 1">
            <a:extLst>
              <a:ext uri="{FF2B5EF4-FFF2-40B4-BE49-F238E27FC236}">
                <a16:creationId xmlns:a16="http://schemas.microsoft.com/office/drawing/2014/main" id="{79AA5822-988D-224A-903B-EB376C57235C}"/>
              </a:ext>
            </a:extLst>
          </p:cNvPr>
          <p:cNvSpPr txBox="1">
            <a:spLocks/>
          </p:cNvSpPr>
          <p:nvPr userDrawn="1"/>
        </p:nvSpPr>
        <p:spPr>
          <a:xfrm>
            <a:off x="6171038" y="1595105"/>
            <a:ext cx="83576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r" defTabSz="685664">
              <a:lnSpc>
                <a:spcPct val="100000"/>
              </a:lnSpc>
            </a:pPr>
            <a:r>
              <a:rPr lang="en-US" sz="750" kern="0">
                <a:solidFill>
                  <a:schemeClr val="bg2"/>
                </a:solidFill>
                <a:latin typeface="+mj-lt"/>
              </a:rPr>
              <a:t>Discrete</a:t>
            </a:r>
          </a:p>
        </p:txBody>
      </p:sp>
      <p:sp>
        <p:nvSpPr>
          <p:cNvPr id="38" name="Title 1">
            <a:extLst>
              <a:ext uri="{FF2B5EF4-FFF2-40B4-BE49-F238E27FC236}">
                <a16:creationId xmlns:a16="http://schemas.microsoft.com/office/drawing/2014/main" id="{B35B7E68-CFB3-1640-8C63-607BD71B8521}"/>
              </a:ext>
            </a:extLst>
          </p:cNvPr>
          <p:cNvSpPr txBox="1">
            <a:spLocks/>
          </p:cNvSpPr>
          <p:nvPr userDrawn="1"/>
        </p:nvSpPr>
        <p:spPr>
          <a:xfrm>
            <a:off x="7994201" y="3446935"/>
            <a:ext cx="84792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675" kern="0">
                <a:solidFill>
                  <a:schemeClr val="bg2"/>
                </a:solidFill>
                <a:latin typeface="+mj-lt"/>
              </a:rPr>
              <a:t>Hybrid</a:t>
            </a:r>
          </a:p>
        </p:txBody>
      </p:sp>
      <p:sp>
        <p:nvSpPr>
          <p:cNvPr id="39" name="TextBox 38">
            <a:extLst>
              <a:ext uri="{FF2B5EF4-FFF2-40B4-BE49-F238E27FC236}">
                <a16:creationId xmlns:a16="http://schemas.microsoft.com/office/drawing/2014/main" id="{ADAE5B51-298B-9347-83AF-3241BA3CA1C3}"/>
              </a:ext>
            </a:extLst>
          </p:cNvPr>
          <p:cNvSpPr txBox="1"/>
          <p:nvPr userDrawn="1"/>
        </p:nvSpPr>
        <p:spPr>
          <a:xfrm>
            <a:off x="7876489" y="3208266"/>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~40%</a:t>
            </a:r>
          </a:p>
        </p:txBody>
      </p:sp>
      <p:sp>
        <p:nvSpPr>
          <p:cNvPr id="40" name="TextBox 39">
            <a:extLst>
              <a:ext uri="{FF2B5EF4-FFF2-40B4-BE49-F238E27FC236}">
                <a16:creationId xmlns:a16="http://schemas.microsoft.com/office/drawing/2014/main" id="{05000B5E-E6D8-E74A-95AC-F631ABA1D2AA}"/>
              </a:ext>
            </a:extLst>
          </p:cNvPr>
          <p:cNvSpPr txBox="1"/>
          <p:nvPr userDrawn="1"/>
        </p:nvSpPr>
        <p:spPr>
          <a:xfrm>
            <a:off x="8202601" y="1544010"/>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~35%</a:t>
            </a:r>
          </a:p>
        </p:txBody>
      </p:sp>
      <p:sp>
        <p:nvSpPr>
          <p:cNvPr id="41" name="TextBox 40">
            <a:extLst>
              <a:ext uri="{FF2B5EF4-FFF2-40B4-BE49-F238E27FC236}">
                <a16:creationId xmlns:a16="http://schemas.microsoft.com/office/drawing/2014/main" id="{4D2A0170-621D-DA49-A678-6C34C7B70BC2}"/>
              </a:ext>
            </a:extLst>
          </p:cNvPr>
          <p:cNvSpPr txBox="1"/>
          <p:nvPr userDrawn="1"/>
        </p:nvSpPr>
        <p:spPr>
          <a:xfrm>
            <a:off x="6099481" y="1302699"/>
            <a:ext cx="924672" cy="276999"/>
          </a:xfrm>
          <a:prstGeom prst="rect">
            <a:avLst/>
          </a:prstGeom>
        </p:spPr>
        <p:txBody>
          <a:bodyPr wrap="square" rtlCol="0" anchor="t">
            <a:spAutoFit/>
          </a:bodyPr>
          <a:lstStyle/>
          <a:p>
            <a:pPr marL="0" indent="0" algn="r" defTabSz="685800">
              <a:buNone/>
            </a:pPr>
            <a:r>
              <a:rPr lang="en-US" sz="1200" kern="0">
                <a:solidFill>
                  <a:schemeClr val="bg2"/>
                </a:solidFill>
                <a:latin typeface="+mj-lt"/>
              </a:rPr>
              <a:t>~25%</a:t>
            </a:r>
          </a:p>
        </p:txBody>
      </p:sp>
      <p:sp>
        <p:nvSpPr>
          <p:cNvPr id="45" name="Title 1">
            <a:extLst>
              <a:ext uri="{FF2B5EF4-FFF2-40B4-BE49-F238E27FC236}">
                <a16:creationId xmlns:a16="http://schemas.microsoft.com/office/drawing/2014/main" id="{D14F01C1-BAAD-B54C-B4CB-633D49EA1605}"/>
              </a:ext>
            </a:extLst>
          </p:cNvPr>
          <p:cNvSpPr txBox="1">
            <a:spLocks/>
          </p:cNvSpPr>
          <p:nvPr userDrawn="1"/>
        </p:nvSpPr>
        <p:spPr>
          <a:xfrm>
            <a:off x="11139301" y="1598101"/>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685664">
              <a:lnSpc>
                <a:spcPct val="100000"/>
              </a:lnSpc>
            </a:pPr>
            <a:r>
              <a:rPr lang="en-US" sz="750" kern="0">
                <a:solidFill>
                  <a:schemeClr val="bg2"/>
                </a:solidFill>
                <a:latin typeface="+mj-lt"/>
              </a:rPr>
              <a:t>Intelligent Devices</a:t>
            </a:r>
          </a:p>
        </p:txBody>
      </p:sp>
      <p:sp>
        <p:nvSpPr>
          <p:cNvPr id="46" name="TextBox 45">
            <a:extLst>
              <a:ext uri="{FF2B5EF4-FFF2-40B4-BE49-F238E27FC236}">
                <a16:creationId xmlns:a16="http://schemas.microsoft.com/office/drawing/2014/main" id="{97E73FEA-C61B-2545-ACB4-CBF8A61C0238}"/>
              </a:ext>
            </a:extLst>
          </p:cNvPr>
          <p:cNvSpPr txBox="1"/>
          <p:nvPr userDrawn="1"/>
        </p:nvSpPr>
        <p:spPr>
          <a:xfrm>
            <a:off x="11228287" y="1372723"/>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$2.9B</a:t>
            </a:r>
          </a:p>
        </p:txBody>
      </p:sp>
      <p:sp>
        <p:nvSpPr>
          <p:cNvPr id="47" name="Title 1">
            <a:extLst>
              <a:ext uri="{FF2B5EF4-FFF2-40B4-BE49-F238E27FC236}">
                <a16:creationId xmlns:a16="http://schemas.microsoft.com/office/drawing/2014/main" id="{44035DED-869E-BA46-B69E-63CFE1CF82F7}"/>
              </a:ext>
            </a:extLst>
          </p:cNvPr>
          <p:cNvSpPr txBox="1">
            <a:spLocks/>
          </p:cNvSpPr>
          <p:nvPr userDrawn="1"/>
        </p:nvSpPr>
        <p:spPr>
          <a:xfrm>
            <a:off x="8753683" y="2760493"/>
            <a:ext cx="1018141" cy="844204"/>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685664">
              <a:lnSpc>
                <a:spcPct val="100000"/>
              </a:lnSpc>
            </a:pPr>
            <a:r>
              <a:rPr lang="en-US" sz="750" kern="0">
                <a:solidFill>
                  <a:schemeClr val="bg2"/>
                </a:solidFill>
                <a:latin typeface="+mj-lt"/>
              </a:rPr>
              <a:t>Software and Control</a:t>
            </a:r>
          </a:p>
        </p:txBody>
      </p:sp>
      <p:sp>
        <p:nvSpPr>
          <p:cNvPr id="48" name="TextBox 47">
            <a:extLst>
              <a:ext uri="{FF2B5EF4-FFF2-40B4-BE49-F238E27FC236}">
                <a16:creationId xmlns:a16="http://schemas.microsoft.com/office/drawing/2014/main" id="{D7DC0D42-76CC-3F49-A9F3-E49490E713D9}"/>
              </a:ext>
            </a:extLst>
          </p:cNvPr>
          <p:cNvSpPr txBox="1"/>
          <p:nvPr userDrawn="1"/>
        </p:nvSpPr>
        <p:spPr>
          <a:xfrm>
            <a:off x="8655757" y="2535115"/>
            <a:ext cx="924672" cy="276999"/>
          </a:xfrm>
          <a:prstGeom prst="rect">
            <a:avLst/>
          </a:prstGeom>
        </p:spPr>
        <p:txBody>
          <a:bodyPr wrap="square" rtlCol="0" anchor="t">
            <a:spAutoFit/>
          </a:bodyPr>
          <a:lstStyle/>
          <a:p>
            <a:pPr marL="0" indent="0" algn="r" defTabSz="685800">
              <a:buNone/>
            </a:pPr>
            <a:r>
              <a:rPr lang="en-US" sz="1200" kern="0">
                <a:solidFill>
                  <a:schemeClr val="bg2"/>
                </a:solidFill>
                <a:latin typeface="+mj-lt"/>
              </a:rPr>
              <a:t>$1.7B</a:t>
            </a:r>
          </a:p>
        </p:txBody>
      </p:sp>
      <p:grpSp>
        <p:nvGrpSpPr>
          <p:cNvPr id="50" name="Group 49">
            <a:extLst>
              <a:ext uri="{FF2B5EF4-FFF2-40B4-BE49-F238E27FC236}">
                <a16:creationId xmlns:a16="http://schemas.microsoft.com/office/drawing/2014/main" id="{E30CD417-0C9C-5C4C-8678-07A8AD5C5FB5}"/>
              </a:ext>
            </a:extLst>
          </p:cNvPr>
          <p:cNvGrpSpPr/>
          <p:nvPr userDrawn="1"/>
        </p:nvGrpSpPr>
        <p:grpSpPr>
          <a:xfrm>
            <a:off x="9057056" y="4389092"/>
            <a:ext cx="3028069" cy="1508699"/>
            <a:chOff x="1438665" y="4865097"/>
            <a:chExt cx="2383358" cy="1093253"/>
          </a:xfrm>
        </p:grpSpPr>
        <p:graphicFrame>
          <p:nvGraphicFramePr>
            <p:cNvPr id="51" name="Chart 50">
              <a:extLst>
                <a:ext uri="{FF2B5EF4-FFF2-40B4-BE49-F238E27FC236}">
                  <a16:creationId xmlns:a16="http://schemas.microsoft.com/office/drawing/2014/main" id="{E6E9DDD0-41F1-8C44-9070-4EC4260FAA4A}"/>
                </a:ext>
              </a:extLst>
            </p:cNvPr>
            <p:cNvGraphicFramePr/>
            <p:nvPr>
              <p:extLst>
                <p:ext uri="{D42A27DB-BD31-4B8C-83A1-F6EECF244321}">
                  <p14:modId xmlns:p14="http://schemas.microsoft.com/office/powerpoint/2010/main" val="818449078"/>
                </p:ext>
              </p:extLst>
            </p:nvPr>
          </p:nvGraphicFramePr>
          <p:xfrm>
            <a:off x="1704849" y="4865097"/>
            <a:ext cx="1977510" cy="1093253"/>
          </p:xfrm>
          <a:graphic>
            <a:graphicData uri="http://schemas.openxmlformats.org/drawingml/2006/chart">
              <c:chart xmlns:c="http://schemas.openxmlformats.org/drawingml/2006/chart" xmlns:r="http://schemas.openxmlformats.org/officeDocument/2006/relationships" r:id="rId9"/>
            </a:graphicData>
          </a:graphic>
        </p:graphicFrame>
        <p:cxnSp>
          <p:nvCxnSpPr>
            <p:cNvPr id="52" name="Straight Connector 51">
              <a:extLst>
                <a:ext uri="{FF2B5EF4-FFF2-40B4-BE49-F238E27FC236}">
                  <a16:creationId xmlns:a16="http://schemas.microsoft.com/office/drawing/2014/main" id="{015629E8-9285-2341-9269-403D0E059667}"/>
                </a:ext>
              </a:extLst>
            </p:cNvPr>
            <p:cNvCxnSpPr>
              <a:cxnSpLocks/>
            </p:cNvCxnSpPr>
            <p:nvPr/>
          </p:nvCxnSpPr>
          <p:spPr bwMode="auto">
            <a:xfrm>
              <a:off x="1753866" y="4993576"/>
              <a:ext cx="891" cy="816955"/>
            </a:xfrm>
            <a:prstGeom prst="line">
              <a:avLst/>
            </a:prstGeom>
            <a:noFill/>
            <a:ln w="9525" cap="flat" cmpd="sng" algn="ctr">
              <a:solidFill>
                <a:schemeClr val="tx2"/>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0611A1BF-0ACA-834D-980C-80E2A16FD7F1}"/>
                </a:ext>
              </a:extLst>
            </p:cNvPr>
            <p:cNvCxnSpPr>
              <a:cxnSpLocks/>
            </p:cNvCxnSpPr>
            <p:nvPr/>
          </p:nvCxnSpPr>
          <p:spPr bwMode="auto">
            <a:xfrm flipV="1">
              <a:off x="1768302" y="5811863"/>
              <a:ext cx="1836460" cy="1"/>
            </a:xfrm>
            <a:prstGeom prst="line">
              <a:avLst/>
            </a:prstGeom>
            <a:noFill/>
            <a:ln w="9525" cap="flat" cmpd="sng" algn="ctr">
              <a:solidFill>
                <a:schemeClr val="tx2"/>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7B7CF1B6-2DB8-4B41-8722-5E514A45D7C4}"/>
                </a:ext>
              </a:extLst>
            </p:cNvPr>
            <p:cNvSpPr txBox="1"/>
            <p:nvPr/>
          </p:nvSpPr>
          <p:spPr>
            <a:xfrm>
              <a:off x="1438665" y="5666275"/>
              <a:ext cx="371779"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100</a:t>
              </a:r>
            </a:p>
          </p:txBody>
        </p:sp>
        <p:sp>
          <p:nvSpPr>
            <p:cNvPr id="55" name="TextBox 54">
              <a:extLst>
                <a:ext uri="{FF2B5EF4-FFF2-40B4-BE49-F238E27FC236}">
                  <a16:creationId xmlns:a16="http://schemas.microsoft.com/office/drawing/2014/main" id="{E9B9CF32-624A-BF4B-A3B5-2C8A68C3A3D8}"/>
                </a:ext>
              </a:extLst>
            </p:cNvPr>
            <p:cNvSpPr txBox="1"/>
            <p:nvPr/>
          </p:nvSpPr>
          <p:spPr>
            <a:xfrm>
              <a:off x="1444166" y="4927179"/>
              <a:ext cx="371779"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800</a:t>
              </a:r>
            </a:p>
          </p:txBody>
        </p:sp>
        <p:sp>
          <p:nvSpPr>
            <p:cNvPr id="56" name="TextBox 55">
              <a:extLst>
                <a:ext uri="{FF2B5EF4-FFF2-40B4-BE49-F238E27FC236}">
                  <a16:creationId xmlns:a16="http://schemas.microsoft.com/office/drawing/2014/main" id="{84F5FD9A-11C1-074E-BD4B-CF0E574ED86F}"/>
                </a:ext>
              </a:extLst>
            </p:cNvPr>
            <p:cNvSpPr txBox="1"/>
            <p:nvPr/>
          </p:nvSpPr>
          <p:spPr>
            <a:xfrm>
              <a:off x="1568803" y="5808879"/>
              <a:ext cx="448307"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2008</a:t>
              </a:r>
            </a:p>
          </p:txBody>
        </p:sp>
        <p:sp>
          <p:nvSpPr>
            <p:cNvPr id="57" name="TextBox 56">
              <a:extLst>
                <a:ext uri="{FF2B5EF4-FFF2-40B4-BE49-F238E27FC236}">
                  <a16:creationId xmlns:a16="http://schemas.microsoft.com/office/drawing/2014/main" id="{648D787F-A6D6-D44F-9C12-9C4146A88C13}"/>
                </a:ext>
              </a:extLst>
            </p:cNvPr>
            <p:cNvSpPr txBox="1"/>
            <p:nvPr/>
          </p:nvSpPr>
          <p:spPr>
            <a:xfrm>
              <a:off x="3373716" y="5808879"/>
              <a:ext cx="448307"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2020</a:t>
              </a:r>
            </a:p>
          </p:txBody>
        </p:sp>
      </p:grpSp>
      <p:grpSp>
        <p:nvGrpSpPr>
          <p:cNvPr id="58" name="Group 57">
            <a:extLst>
              <a:ext uri="{FF2B5EF4-FFF2-40B4-BE49-F238E27FC236}">
                <a16:creationId xmlns:a16="http://schemas.microsoft.com/office/drawing/2014/main" id="{C11CCCA7-5A1A-F64B-B2B6-985B493E6D2B}"/>
              </a:ext>
            </a:extLst>
          </p:cNvPr>
          <p:cNvGrpSpPr/>
          <p:nvPr userDrawn="1"/>
        </p:nvGrpSpPr>
        <p:grpSpPr>
          <a:xfrm>
            <a:off x="9619582" y="4536268"/>
            <a:ext cx="1585151" cy="345701"/>
            <a:chOff x="4958080" y="5692817"/>
            <a:chExt cx="1585151" cy="345701"/>
          </a:xfrm>
        </p:grpSpPr>
        <p:grpSp>
          <p:nvGrpSpPr>
            <p:cNvPr id="59" name="Group 58">
              <a:extLst>
                <a:ext uri="{FF2B5EF4-FFF2-40B4-BE49-F238E27FC236}">
                  <a16:creationId xmlns:a16="http://schemas.microsoft.com/office/drawing/2014/main" id="{57716063-B144-6240-ABBC-9130FDB49ECB}"/>
                </a:ext>
              </a:extLst>
            </p:cNvPr>
            <p:cNvGrpSpPr/>
            <p:nvPr/>
          </p:nvGrpSpPr>
          <p:grpSpPr>
            <a:xfrm>
              <a:off x="5095481" y="5692817"/>
              <a:ext cx="1447750" cy="345701"/>
              <a:chOff x="-1452871" y="6064465"/>
              <a:chExt cx="1447750" cy="345701"/>
            </a:xfrm>
          </p:grpSpPr>
          <p:sp>
            <p:nvSpPr>
              <p:cNvPr id="62" name="Title 1">
                <a:extLst>
                  <a:ext uri="{FF2B5EF4-FFF2-40B4-BE49-F238E27FC236}">
                    <a16:creationId xmlns:a16="http://schemas.microsoft.com/office/drawing/2014/main" id="{97E89DF4-53B4-3A4E-BFF1-321BA45BC583}"/>
                  </a:ext>
                </a:extLst>
              </p:cNvPr>
              <p:cNvSpPr txBox="1">
                <a:spLocks/>
              </p:cNvSpPr>
              <p:nvPr/>
            </p:nvSpPr>
            <p:spPr>
              <a:xfrm>
                <a:off x="-1452871" y="6064465"/>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342651">
                  <a:lnSpc>
                    <a:spcPct val="100000"/>
                  </a:lnSpc>
                </a:pPr>
                <a:r>
                  <a:rPr lang="en-US" sz="675" kern="0">
                    <a:solidFill>
                      <a:schemeClr val="bg1">
                        <a:lumMod val="50000"/>
                      </a:schemeClr>
                    </a:solidFill>
                    <a:latin typeface="+mj-lt"/>
                    <a:cs typeface="Arial" panose="020B0604020202020204" pitchFamily="34" charset="0"/>
                  </a:rPr>
                  <a:t>Rockwell Automation</a:t>
                </a:r>
                <a:endParaRPr lang="en-US" sz="675" b="1" kern="0">
                  <a:solidFill>
                    <a:schemeClr val="bg1">
                      <a:lumMod val="50000"/>
                    </a:schemeClr>
                  </a:solidFill>
                  <a:latin typeface="+mj-lt"/>
                  <a:cs typeface="Arial" panose="020B0604020202020204" pitchFamily="34" charset="0"/>
                </a:endParaRPr>
              </a:p>
            </p:txBody>
          </p:sp>
          <p:sp>
            <p:nvSpPr>
              <p:cNvPr id="63" name="Title 1">
                <a:extLst>
                  <a:ext uri="{FF2B5EF4-FFF2-40B4-BE49-F238E27FC236}">
                    <a16:creationId xmlns:a16="http://schemas.microsoft.com/office/drawing/2014/main" id="{F85D99F0-5BEB-134D-8F0D-3854E063A798}"/>
                  </a:ext>
                </a:extLst>
              </p:cNvPr>
              <p:cNvSpPr txBox="1">
                <a:spLocks/>
              </p:cNvSpPr>
              <p:nvPr/>
            </p:nvSpPr>
            <p:spPr>
              <a:xfrm>
                <a:off x="-1452871" y="6219373"/>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342651">
                  <a:lnSpc>
                    <a:spcPct val="100000"/>
                  </a:lnSpc>
                </a:pPr>
                <a:r>
                  <a:rPr lang="en-US" sz="675" kern="0">
                    <a:solidFill>
                      <a:schemeClr val="bg1">
                        <a:lumMod val="50000"/>
                      </a:schemeClr>
                    </a:solidFill>
                    <a:latin typeface="+mj-lt"/>
                    <a:cs typeface="Arial" panose="020B0604020202020204" pitchFamily="34" charset="0"/>
                  </a:rPr>
                  <a:t>S&amp;P 500 Index</a:t>
                </a:r>
                <a:endParaRPr lang="en-US" sz="675" b="1" kern="0">
                  <a:solidFill>
                    <a:schemeClr val="bg1">
                      <a:lumMod val="50000"/>
                    </a:schemeClr>
                  </a:solidFill>
                  <a:latin typeface="+mj-lt"/>
                  <a:cs typeface="Arial" panose="020B0604020202020204" pitchFamily="34" charset="0"/>
                </a:endParaRPr>
              </a:p>
            </p:txBody>
          </p:sp>
        </p:grpSp>
        <p:sp>
          <p:nvSpPr>
            <p:cNvPr id="60" name="Oval 59">
              <a:extLst>
                <a:ext uri="{FF2B5EF4-FFF2-40B4-BE49-F238E27FC236}">
                  <a16:creationId xmlns:a16="http://schemas.microsoft.com/office/drawing/2014/main" id="{CDD5C180-B78F-BC42-BEE2-AE533D228DE7}"/>
                </a:ext>
              </a:extLst>
            </p:cNvPr>
            <p:cNvSpPr/>
            <p:nvPr/>
          </p:nvSpPr>
          <p:spPr bwMode="auto">
            <a:xfrm>
              <a:off x="4958080" y="5760720"/>
              <a:ext cx="60960" cy="60960"/>
            </a:xfrm>
            <a:prstGeom prst="ellips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lang="en-US" sz="1800" kern="1200">
                <a:solidFill>
                  <a:schemeClr val="tx1"/>
                </a:solidFill>
                <a:latin typeface="+mj-lt"/>
                <a:ea typeface="+mn-ea"/>
                <a:cs typeface="+mn-cs"/>
              </a:endParaRPr>
            </a:p>
          </p:txBody>
        </p:sp>
        <p:sp>
          <p:nvSpPr>
            <p:cNvPr id="61" name="Oval 60">
              <a:extLst>
                <a:ext uri="{FF2B5EF4-FFF2-40B4-BE49-F238E27FC236}">
                  <a16:creationId xmlns:a16="http://schemas.microsoft.com/office/drawing/2014/main" id="{4F2F0C0A-F9B9-B54C-BB68-C9B4F7CB80FF}"/>
                </a:ext>
              </a:extLst>
            </p:cNvPr>
            <p:cNvSpPr/>
            <p:nvPr/>
          </p:nvSpPr>
          <p:spPr bwMode="auto">
            <a:xfrm>
              <a:off x="4958080" y="5918200"/>
              <a:ext cx="60960" cy="60960"/>
            </a:xfrm>
            <a:prstGeom prst="ellipse">
              <a:avLst/>
            </a:prstGeom>
            <a:solidFill>
              <a:schemeClr val="accent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lang="en-US" sz="1800" kern="1200">
                <a:solidFill>
                  <a:schemeClr val="tx1"/>
                </a:solidFill>
                <a:latin typeface="+mj-lt"/>
                <a:ea typeface="+mn-ea"/>
                <a:cs typeface="+mn-cs"/>
              </a:endParaRPr>
            </a:p>
          </p:txBody>
        </p:sp>
      </p:grpSp>
      <p:pic>
        <p:nvPicPr>
          <p:cNvPr id="64" name="Picture 63">
            <a:extLst>
              <a:ext uri="{FF2B5EF4-FFF2-40B4-BE49-F238E27FC236}">
                <a16:creationId xmlns:a16="http://schemas.microsoft.com/office/drawing/2014/main" id="{D1D12B3E-A3C3-2E43-B812-C97999A489A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322300" y="5474904"/>
            <a:ext cx="2061243" cy="373156"/>
          </a:xfrm>
          <a:prstGeom prst="rect">
            <a:avLst/>
          </a:prstGeom>
        </p:spPr>
      </p:pic>
      <p:sp>
        <p:nvSpPr>
          <p:cNvPr id="65" name="TextBox 64">
            <a:extLst>
              <a:ext uri="{FF2B5EF4-FFF2-40B4-BE49-F238E27FC236}">
                <a16:creationId xmlns:a16="http://schemas.microsoft.com/office/drawing/2014/main" id="{AE3181AF-7B1D-0C44-800E-EE00CBEF5032}"/>
              </a:ext>
            </a:extLst>
          </p:cNvPr>
          <p:cNvSpPr txBox="1"/>
          <p:nvPr userDrawn="1"/>
        </p:nvSpPr>
        <p:spPr>
          <a:xfrm>
            <a:off x="7388666" y="5436237"/>
            <a:ext cx="1658471" cy="346249"/>
          </a:xfrm>
          <a:prstGeom prst="rect">
            <a:avLst/>
          </a:prstGeom>
          <a:noFill/>
        </p:spPr>
        <p:txBody>
          <a:bodyPr wrap="square" rtlCol="0">
            <a:spAutoFit/>
          </a:bodyPr>
          <a:lstStyle/>
          <a:p>
            <a:pPr defTabSz="456941"/>
            <a:r>
              <a:rPr lang="en-US" sz="825">
                <a:solidFill>
                  <a:schemeClr val="bg2"/>
                </a:solidFill>
                <a:latin typeface="+mj-lt"/>
              </a:rPr>
              <a:t>The 50 best places </a:t>
            </a:r>
            <a:br>
              <a:rPr lang="en-US" sz="825">
                <a:solidFill>
                  <a:schemeClr val="bg2"/>
                </a:solidFill>
                <a:latin typeface="+mj-lt"/>
              </a:rPr>
            </a:br>
            <a:r>
              <a:rPr lang="en-US" sz="825">
                <a:solidFill>
                  <a:schemeClr val="bg2"/>
                </a:solidFill>
                <a:latin typeface="+mj-lt"/>
              </a:rPr>
              <a:t>to work for innovators </a:t>
            </a:r>
            <a:endParaRPr lang="en-US" sz="825" i="1">
              <a:solidFill>
                <a:schemeClr val="bg2"/>
              </a:solidFill>
              <a:latin typeface="+mj-lt"/>
            </a:endParaRPr>
          </a:p>
        </p:txBody>
      </p:sp>
      <p:sp>
        <p:nvSpPr>
          <p:cNvPr id="66" name="Title 1">
            <a:extLst>
              <a:ext uri="{FF2B5EF4-FFF2-40B4-BE49-F238E27FC236}">
                <a16:creationId xmlns:a16="http://schemas.microsoft.com/office/drawing/2014/main" id="{FFD917E3-3F3C-0740-B467-23F0A2461BA3}"/>
              </a:ext>
            </a:extLst>
          </p:cNvPr>
          <p:cNvSpPr txBox="1">
            <a:spLocks/>
          </p:cNvSpPr>
          <p:nvPr userDrawn="1"/>
        </p:nvSpPr>
        <p:spPr>
          <a:xfrm>
            <a:off x="9507465" y="1452350"/>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750" kern="0">
                <a:solidFill>
                  <a:schemeClr val="bg2"/>
                </a:solidFill>
                <a:latin typeface="+mj-lt"/>
              </a:rPr>
              <a:t>Lifecycle Services</a:t>
            </a:r>
          </a:p>
        </p:txBody>
      </p:sp>
      <p:sp>
        <p:nvSpPr>
          <p:cNvPr id="67" name="TextBox 66">
            <a:extLst>
              <a:ext uri="{FF2B5EF4-FFF2-40B4-BE49-F238E27FC236}">
                <a16:creationId xmlns:a16="http://schemas.microsoft.com/office/drawing/2014/main" id="{4418D722-83C6-9246-BDDA-26F86B39A211}"/>
              </a:ext>
            </a:extLst>
          </p:cNvPr>
          <p:cNvSpPr txBox="1"/>
          <p:nvPr userDrawn="1"/>
        </p:nvSpPr>
        <p:spPr>
          <a:xfrm>
            <a:off x="9490117" y="1226970"/>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$1.7B</a:t>
            </a:r>
          </a:p>
        </p:txBody>
      </p:sp>
      <p:pic>
        <p:nvPicPr>
          <p:cNvPr id="68" name="Picture 67" descr="A picture containing text, bottle, sign, newspaper&#10;&#10;Description automatically generated">
            <a:extLst>
              <a:ext uri="{FF2B5EF4-FFF2-40B4-BE49-F238E27FC236}">
                <a16:creationId xmlns:a16="http://schemas.microsoft.com/office/drawing/2014/main" id="{75246B80-A2E8-A848-9A4C-CD8386A1E95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231590" y="5381600"/>
            <a:ext cx="627692" cy="537063"/>
          </a:xfrm>
          <a:prstGeom prst="rect">
            <a:avLst/>
          </a:prstGeom>
        </p:spPr>
      </p:pic>
      <p:pic>
        <p:nvPicPr>
          <p:cNvPr id="70" name="Picture 69">
            <a:extLst>
              <a:ext uri="{FF2B5EF4-FFF2-40B4-BE49-F238E27FC236}">
                <a16:creationId xmlns:a16="http://schemas.microsoft.com/office/drawing/2014/main" id="{681D3320-9934-D24D-891A-02FB72507BA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50327" y="1303340"/>
            <a:ext cx="2295144" cy="174536"/>
          </a:xfrm>
          <a:prstGeom prst="rect">
            <a:avLst/>
          </a:prstGeom>
        </p:spPr>
      </p:pic>
    </p:spTree>
    <p:extLst>
      <p:ext uri="{BB962C8B-B14F-4D97-AF65-F5344CB8AC3E}">
        <p14:creationId xmlns:p14="http://schemas.microsoft.com/office/powerpoint/2010/main" val="796859829"/>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instructions">
    <p:bg>
      <p:bgPr>
        <a:solidFill>
          <a:schemeClr val="bg1"/>
        </a:solidFill>
        <a:effectLst/>
      </p:bgPr>
    </p:bg>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4FF4D0A5-2D44-1340-BCE4-37CE534687C8}"/>
              </a:ext>
            </a:extLst>
          </p:cNvPr>
          <p:cNvSpPr txBox="1">
            <a:spLocks/>
          </p:cNvSpPr>
          <p:nvPr userDrawn="1"/>
        </p:nvSpPr>
        <p:spPr>
          <a:xfrm>
            <a:off x="381745" y="1062819"/>
            <a:ext cx="7091972" cy="839893"/>
          </a:xfrm>
          <a:prstGeom prst="rect">
            <a:avLst/>
          </a:prstGeom>
        </p:spPr>
        <p:txBody>
          <a:bodyPr anchor="b"/>
          <a:lstStyle>
            <a:lvl1pPr marL="0" indent="0" algn="l" rtl="0" eaLnBrk="1" fontAlgn="base" hangingPunct="1">
              <a:lnSpc>
                <a:spcPct val="100000"/>
              </a:lnSpc>
              <a:spcBef>
                <a:spcPts val="0"/>
              </a:spcBef>
              <a:spcAft>
                <a:spcPts val="800"/>
              </a:spcAft>
              <a:buClr>
                <a:srgbClr val="BB2332"/>
              </a:buClr>
              <a:buFont typeface="Wingdings" charset="2"/>
              <a:buNone/>
              <a:defRPr sz="1800" b="1">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kumimoji="0" lang="en-US" sz="1350" b="1" i="0" u="none" strike="noStrike" kern="0" cap="none" spc="0" normalizeH="0" baseline="0" noProof="0">
                <a:ln>
                  <a:noFill/>
                </a:ln>
                <a:solidFill>
                  <a:schemeClr val="bg2"/>
                </a:solidFill>
                <a:effectLst/>
                <a:uLnTx/>
                <a:uFillTx/>
                <a:latin typeface="+mn-lt"/>
                <a:ea typeface="+mn-ea"/>
                <a:cs typeface="+mn-cs"/>
              </a:rPr>
              <a:t>The icons found on the following slides may be copied and pasted into your presentation. Please follow these guidelines:</a:t>
            </a:r>
          </a:p>
        </p:txBody>
      </p:sp>
      <p:sp>
        <p:nvSpPr>
          <p:cNvPr id="18" name="Title 2">
            <a:extLst>
              <a:ext uri="{FF2B5EF4-FFF2-40B4-BE49-F238E27FC236}">
                <a16:creationId xmlns:a16="http://schemas.microsoft.com/office/drawing/2014/main" id="{768F2187-4C96-0648-9045-1A889213E1DA}"/>
              </a:ext>
            </a:extLst>
          </p:cNvPr>
          <p:cNvSpPr txBox="1">
            <a:spLocks/>
          </p:cNvSpPr>
          <p:nvPr userDrawn="1"/>
        </p:nvSpPr>
        <p:spPr>
          <a:xfrm>
            <a:off x="381744" y="2"/>
            <a:ext cx="11428512" cy="839893"/>
          </a:xfrm>
          <a:prstGeom prst="rect">
            <a:avLst/>
          </a:prstGeom>
        </p:spPr>
        <p:txBody>
          <a:bodyPr vert="horz" lIns="68580" tIns="34290" rIns="68580" bIns="3429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685800" rtl="0" eaLnBrk="1" fontAlgn="base" latinLnBrk="0" hangingPunct="1">
              <a:lnSpc>
                <a:spcPts val="2999"/>
              </a:lnSpc>
              <a:spcBef>
                <a:spcPct val="0"/>
              </a:spcBef>
              <a:spcAft>
                <a:spcPct val="0"/>
              </a:spcAft>
              <a:buClrTx/>
              <a:buSzTx/>
              <a:buFontTx/>
              <a:buNone/>
              <a:tabLst/>
              <a:defRPr/>
            </a:pPr>
            <a:r>
              <a:rPr kumimoji="0" lang="en-US" sz="2249" b="1" i="0" u="none" strike="noStrike" kern="0" cap="none" spc="0" normalizeH="0" baseline="0" noProof="0">
                <a:ln>
                  <a:noFill/>
                </a:ln>
                <a:solidFill>
                  <a:srgbClr val="000000"/>
                </a:solidFill>
                <a:effectLst/>
                <a:uLnTx/>
                <a:uFillTx/>
                <a:latin typeface="+mn-lt"/>
                <a:ea typeface="+mj-ea"/>
                <a:cs typeface="Arial"/>
              </a:rPr>
              <a:t>Icons</a:t>
            </a:r>
          </a:p>
        </p:txBody>
      </p:sp>
      <p:sp>
        <p:nvSpPr>
          <p:cNvPr id="19" name="Text Placeholder 3">
            <a:extLst>
              <a:ext uri="{FF2B5EF4-FFF2-40B4-BE49-F238E27FC236}">
                <a16:creationId xmlns:a16="http://schemas.microsoft.com/office/drawing/2014/main" id="{E738CE48-2609-614C-8863-ECFD6E012C6E}"/>
              </a:ext>
            </a:extLst>
          </p:cNvPr>
          <p:cNvSpPr txBox="1">
            <a:spLocks/>
          </p:cNvSpPr>
          <p:nvPr userDrawn="1"/>
        </p:nvSpPr>
        <p:spPr>
          <a:xfrm>
            <a:off x="381001" y="2194629"/>
            <a:ext cx="7092951" cy="1311001"/>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172641" marR="0" lvl="0" indent="-172641" algn="l" defTabSz="6858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2"/>
                </a:solidFill>
                <a:effectLst/>
                <a:uLnTx/>
                <a:uFillTx/>
                <a:latin typeface="+mn-lt"/>
                <a:ea typeface="+mn-ea"/>
                <a:cs typeface="+mn-cs"/>
              </a:rPr>
              <a:t>Icons have been created to represent specific concepts and ideas and should not be used to represent anything else</a:t>
            </a:r>
          </a:p>
          <a:p>
            <a:pPr marL="172641" marR="0" lvl="0" indent="-172641" algn="l" defTabSz="6858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chemeClr val="bg2"/>
                </a:solidFill>
                <a:effectLst/>
                <a:uLnTx/>
                <a:uFillTx/>
                <a:latin typeface="+mn-lt"/>
                <a:ea typeface="+mn-ea"/>
                <a:cs typeface="+mn-cs"/>
              </a:rPr>
              <a:t>Only icons created by Rockwell Automation in this signature style should be used in any marketing collateral</a:t>
            </a:r>
          </a:p>
        </p:txBody>
      </p:sp>
      <p:pic>
        <p:nvPicPr>
          <p:cNvPr id="28" name="Picture 27">
            <a:extLst>
              <a:ext uri="{FF2B5EF4-FFF2-40B4-BE49-F238E27FC236}">
                <a16:creationId xmlns:a16="http://schemas.microsoft.com/office/drawing/2014/main" id="{05CDE544-8294-364E-B5B1-490C38FB3A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0547" y="1873479"/>
            <a:ext cx="930344" cy="839893"/>
          </a:xfrm>
          <a:prstGeom prst="rect">
            <a:avLst/>
          </a:prstGeom>
        </p:spPr>
      </p:pic>
      <p:grpSp>
        <p:nvGrpSpPr>
          <p:cNvPr id="32" name="Group 31">
            <a:extLst>
              <a:ext uri="{FF2B5EF4-FFF2-40B4-BE49-F238E27FC236}">
                <a16:creationId xmlns:a16="http://schemas.microsoft.com/office/drawing/2014/main" id="{3879ADA6-C175-244C-BAE3-E443D78968A4}"/>
              </a:ext>
            </a:extLst>
          </p:cNvPr>
          <p:cNvGrpSpPr/>
          <p:nvPr userDrawn="1"/>
        </p:nvGrpSpPr>
        <p:grpSpPr>
          <a:xfrm>
            <a:off x="9684451" y="1547299"/>
            <a:ext cx="1492253" cy="1492253"/>
            <a:chOff x="9818020" y="1779586"/>
            <a:chExt cx="1492253" cy="1492253"/>
          </a:xfrm>
        </p:grpSpPr>
        <p:sp>
          <p:nvSpPr>
            <p:cNvPr id="16" name="Oval 15">
              <a:extLst>
                <a:ext uri="{FF2B5EF4-FFF2-40B4-BE49-F238E27FC236}">
                  <a16:creationId xmlns:a16="http://schemas.microsoft.com/office/drawing/2014/main" id="{FCECE006-5CB8-2E4B-96CF-A07EA23FCA2B}"/>
                </a:ext>
              </a:extLst>
            </p:cNvPr>
            <p:cNvSpPr/>
            <p:nvPr userDrawn="1"/>
          </p:nvSpPr>
          <p:spPr bwMode="auto">
            <a:xfrm>
              <a:off x="9818020" y="1779586"/>
              <a:ext cx="1492253" cy="1492253"/>
            </a:xfrm>
            <a:prstGeom prst="ellipse">
              <a:avLst/>
            </a:prstGeom>
            <a:solidFill>
              <a:srgbClr val="000000"/>
            </a:solidFill>
            <a:ln>
              <a:noFill/>
              <a:headEnd/>
              <a:tailEnd/>
            </a:ln>
            <a:effectLst/>
            <a:scene3d>
              <a:camera prst="orthographicFront"/>
              <a:lightRig rig="threePt" dir="t">
                <a:rot lat="0" lon="0" rev="1200000"/>
              </a:lightRig>
            </a:scene3d>
            <a:sp3d/>
          </p:spPr>
          <p:txBody>
            <a:bodyPr wrap="none" rtlCol="0" anchor="ctr">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mn-lt"/>
                <a:ea typeface="+mn-ea"/>
                <a:cs typeface="+mn-cs"/>
              </a:endParaRPr>
            </a:p>
          </p:txBody>
        </p:sp>
        <p:pic>
          <p:nvPicPr>
            <p:cNvPr id="29" name="Picture 28">
              <a:extLst>
                <a:ext uri="{FF2B5EF4-FFF2-40B4-BE49-F238E27FC236}">
                  <a16:creationId xmlns:a16="http://schemas.microsoft.com/office/drawing/2014/main" id="{BC8B23D7-6BEA-8447-BFA3-DE8BC8A270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94794" y="2105766"/>
              <a:ext cx="938703" cy="839892"/>
            </a:xfrm>
            <a:prstGeom prst="rect">
              <a:avLst/>
            </a:prstGeom>
          </p:spPr>
        </p:pic>
      </p:grpSp>
      <p:grpSp>
        <p:nvGrpSpPr>
          <p:cNvPr id="26" name="Group 25">
            <a:extLst>
              <a:ext uri="{FF2B5EF4-FFF2-40B4-BE49-F238E27FC236}">
                <a16:creationId xmlns:a16="http://schemas.microsoft.com/office/drawing/2014/main" id="{A113325C-9D50-3C43-9FA7-650DE4692F68}"/>
              </a:ext>
            </a:extLst>
          </p:cNvPr>
          <p:cNvGrpSpPr/>
          <p:nvPr userDrawn="1"/>
        </p:nvGrpSpPr>
        <p:grpSpPr>
          <a:xfrm>
            <a:off x="8640901" y="4188222"/>
            <a:ext cx="1732547" cy="253916"/>
            <a:chOff x="9050659" y="4311510"/>
            <a:chExt cx="1732547" cy="253916"/>
          </a:xfrm>
        </p:grpSpPr>
        <p:sp>
          <p:nvSpPr>
            <p:cNvPr id="30" name="TextBox 29">
              <a:extLst>
                <a:ext uri="{FF2B5EF4-FFF2-40B4-BE49-F238E27FC236}">
                  <a16:creationId xmlns:a16="http://schemas.microsoft.com/office/drawing/2014/main" id="{63D9C3D3-B193-F144-BE66-F828539D14C8}"/>
                </a:ext>
              </a:extLst>
            </p:cNvPr>
            <p:cNvSpPr txBox="1"/>
            <p:nvPr/>
          </p:nvSpPr>
          <p:spPr>
            <a:xfrm>
              <a:off x="9050659" y="4311510"/>
              <a:ext cx="1732547" cy="253916"/>
            </a:xfrm>
            <a:prstGeom prst="rect">
              <a:avLst/>
            </a:prstGeom>
          </p:spPr>
          <p:txBody>
            <a:bodyPr wrap="square" rtlCol="0" anchor="t">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AEEF"/>
                  </a:solidFill>
                  <a:effectLst/>
                  <a:uLnTx/>
                  <a:uFillTx/>
                  <a:latin typeface="+mn-lt"/>
                </a:rPr>
                <a:t>Minimum size: 0.5”</a:t>
              </a:r>
            </a:p>
          </p:txBody>
        </p:sp>
        <p:cxnSp>
          <p:nvCxnSpPr>
            <p:cNvPr id="33" name="Straight Connector 32">
              <a:extLst>
                <a:ext uri="{FF2B5EF4-FFF2-40B4-BE49-F238E27FC236}">
                  <a16:creationId xmlns:a16="http://schemas.microsoft.com/office/drawing/2014/main" id="{0E13B540-DA0E-6246-B0F8-8EF7067D78BC}"/>
                </a:ext>
              </a:extLst>
            </p:cNvPr>
            <p:cNvCxnSpPr>
              <a:cxnSpLocks/>
            </p:cNvCxnSpPr>
            <p:nvPr/>
          </p:nvCxnSpPr>
          <p:spPr bwMode="auto">
            <a:xfrm>
              <a:off x="9678501" y="4311510"/>
              <a:ext cx="457200" cy="0"/>
            </a:xfrm>
            <a:prstGeom prst="line">
              <a:avLst/>
            </a:prstGeom>
            <a:noFill/>
            <a:ln w="9525" cap="flat" cmpd="sng" algn="ctr">
              <a:solidFill>
                <a:srgbClr val="00A3DB"/>
              </a:solidFill>
              <a:prstDash val="solid"/>
              <a:round/>
              <a:headEnd type="oval" w="sm" len="sm"/>
              <a:tailEnd type="oval" w="sm" len="sm"/>
            </a:ln>
            <a:effectLst/>
          </p:spPr>
        </p:cxnSp>
      </p:grpSp>
      <p:pic>
        <p:nvPicPr>
          <p:cNvPr id="34" name="Picture 33">
            <a:extLst>
              <a:ext uri="{FF2B5EF4-FFF2-40B4-BE49-F238E27FC236}">
                <a16:creationId xmlns:a16="http://schemas.microsoft.com/office/drawing/2014/main" id="{9C80D0BE-17AF-9042-839F-1AE350C27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621" y="3552137"/>
            <a:ext cx="515019" cy="464946"/>
          </a:xfrm>
          <a:prstGeom prst="rect">
            <a:avLst/>
          </a:prstGeom>
        </p:spPr>
      </p:pic>
    </p:spTree>
    <p:extLst>
      <p:ext uri="{BB962C8B-B14F-4D97-AF65-F5344CB8AC3E}">
        <p14:creationId xmlns:p14="http://schemas.microsoft.com/office/powerpoint/2010/main" val="259768157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6D661-0F98-C04C-8405-9862684CD55D}"/>
              </a:ext>
            </a:extLst>
          </p:cNvPr>
          <p:cNvSpPr>
            <a:spLocks noGrp="1"/>
          </p:cNvSpPr>
          <p:nvPr>
            <p:ph type="pic" sz="quarter" idx="10"/>
          </p:nvPr>
        </p:nvSpPr>
        <p:spPr>
          <a:xfrm>
            <a:off x="490539" y="2154238"/>
            <a:ext cx="3340100" cy="1884362"/>
          </a:xfrm>
          <a:prstGeom prst="rect">
            <a:avLst/>
          </a:prstGeom>
        </p:spPr>
        <p:txBody>
          <a:bodyPr anchor="ctr"/>
          <a:lstStyle>
            <a:lvl1pPr marL="0" indent="0" algn="ctr">
              <a:buFontTx/>
              <a:buNone/>
              <a:defRPr/>
            </a:lvl1pPr>
          </a:lstStyle>
          <a:p>
            <a:endParaRPr lang="en-US"/>
          </a:p>
        </p:txBody>
      </p:sp>
      <p:sp>
        <p:nvSpPr>
          <p:cNvPr id="8" name="Picture Placeholder 6">
            <a:extLst>
              <a:ext uri="{FF2B5EF4-FFF2-40B4-BE49-F238E27FC236}">
                <a16:creationId xmlns:a16="http://schemas.microsoft.com/office/drawing/2014/main" id="{C6E8F651-EC8A-CE4F-A1E5-0CE7AB7562B9}"/>
              </a:ext>
            </a:extLst>
          </p:cNvPr>
          <p:cNvSpPr>
            <a:spLocks noGrp="1"/>
          </p:cNvSpPr>
          <p:nvPr>
            <p:ph type="pic" sz="quarter" idx="11"/>
          </p:nvPr>
        </p:nvSpPr>
        <p:spPr>
          <a:xfrm>
            <a:off x="6945737" y="2917336"/>
            <a:ext cx="2769763" cy="1654664"/>
          </a:xfrm>
          <a:prstGeom prst="rect">
            <a:avLst/>
          </a:prstGeom>
        </p:spPr>
        <p:txBody>
          <a:bodyPr anchor="ctr"/>
          <a:lstStyle>
            <a:lvl1pPr marL="0" indent="0" algn="ctr">
              <a:buFontTx/>
              <a:buNone/>
              <a:defRPr/>
            </a:lvl1pPr>
          </a:lstStyle>
          <a:p>
            <a:endParaRPr lang="en-US"/>
          </a:p>
        </p:txBody>
      </p:sp>
      <p:sp>
        <p:nvSpPr>
          <p:cNvPr id="9" name="Picture Placeholder 6">
            <a:extLst>
              <a:ext uri="{FF2B5EF4-FFF2-40B4-BE49-F238E27FC236}">
                <a16:creationId xmlns:a16="http://schemas.microsoft.com/office/drawing/2014/main" id="{CD475BCA-71DB-7944-A81F-78C4A18FEFC5}"/>
              </a:ext>
            </a:extLst>
          </p:cNvPr>
          <p:cNvSpPr>
            <a:spLocks noGrp="1"/>
          </p:cNvSpPr>
          <p:nvPr>
            <p:ph type="pic" sz="quarter" idx="12"/>
          </p:nvPr>
        </p:nvSpPr>
        <p:spPr>
          <a:xfrm>
            <a:off x="10527138" y="2474668"/>
            <a:ext cx="1174325" cy="2097332"/>
          </a:xfrm>
          <a:prstGeom prst="rect">
            <a:avLst/>
          </a:prstGeom>
        </p:spPr>
        <p:txBody>
          <a:bodyPr anchor="ctr"/>
          <a:lstStyle>
            <a:lvl1pPr marL="0" indent="0" algn="ctr">
              <a:buFontTx/>
              <a:buNone/>
              <a:defRPr/>
            </a:lvl1pPr>
          </a:lstStyle>
          <a:p>
            <a:endParaRPr lang="en-US"/>
          </a:p>
        </p:txBody>
      </p:sp>
      <p:sp>
        <p:nvSpPr>
          <p:cNvPr id="10" name="Picture Placeholder 6">
            <a:extLst>
              <a:ext uri="{FF2B5EF4-FFF2-40B4-BE49-F238E27FC236}">
                <a16:creationId xmlns:a16="http://schemas.microsoft.com/office/drawing/2014/main" id="{2C5F2B90-61C4-E34E-BD02-001805DD9C0B}"/>
              </a:ext>
            </a:extLst>
          </p:cNvPr>
          <p:cNvSpPr>
            <a:spLocks noGrp="1"/>
          </p:cNvSpPr>
          <p:nvPr>
            <p:ph type="pic" sz="quarter" idx="13"/>
          </p:nvPr>
        </p:nvSpPr>
        <p:spPr>
          <a:xfrm>
            <a:off x="4457701" y="1877768"/>
            <a:ext cx="1587500" cy="2783132"/>
          </a:xfrm>
          <a:prstGeom prst="rect">
            <a:avLst/>
          </a:prstGeom>
        </p:spPr>
        <p:txBody>
          <a:bodyPr anchor="ctr"/>
          <a:lstStyle>
            <a:lvl1pPr marL="0" indent="0" algn="ctr">
              <a:buFontTx/>
              <a:buNone/>
              <a:defRPr/>
            </a:lvl1pPr>
          </a:lstStyle>
          <a:p>
            <a:endParaRPr lang="en-US"/>
          </a:p>
        </p:txBody>
      </p:sp>
    </p:spTree>
    <p:extLst>
      <p:ext uri="{BB962C8B-B14F-4D97-AF65-F5344CB8AC3E}">
        <p14:creationId xmlns:p14="http://schemas.microsoft.com/office/powerpoint/2010/main" val="217901997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1072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5309528" y="0"/>
            <a:ext cx="6896437"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 name="connsiteX0" fmla="*/ 0 w 6896436"/>
              <a:gd name="connsiteY0" fmla="*/ 0 h 6858000"/>
              <a:gd name="connsiteX1" fmla="*/ 6896436 w 6896436"/>
              <a:gd name="connsiteY1" fmla="*/ 14288 h 6858000"/>
              <a:gd name="connsiteX2" fmla="*/ 4481849 w 6896436"/>
              <a:gd name="connsiteY2" fmla="*/ 6858000 h 6858000"/>
              <a:gd name="connsiteX3" fmla="*/ 0 w 6896436"/>
              <a:gd name="connsiteY3" fmla="*/ 6858000 h 6858000"/>
              <a:gd name="connsiteX4" fmla="*/ 1844710 w 6896436"/>
              <a:gd name="connsiteY4" fmla="*/ 5011547 h 6858000"/>
              <a:gd name="connsiteX5" fmla="*/ 1951289 w 6896436"/>
              <a:gd name="connsiteY5" fmla="*/ 4753928 h 6858000"/>
              <a:gd name="connsiteX6" fmla="*/ 1951289 w 6896436"/>
              <a:gd name="connsiteY6" fmla="*/ 2104073 h 6858000"/>
              <a:gd name="connsiteX7" fmla="*/ 1844710 w 6896436"/>
              <a:gd name="connsiteY7" fmla="*/ 1846453 h 6858000"/>
              <a:gd name="connsiteX8" fmla="*/ 0 w 6896436"/>
              <a:gd name="connsiteY8" fmla="*/ 0 h 6858000"/>
              <a:gd name="connsiteX0" fmla="*/ 0 w 6896437"/>
              <a:gd name="connsiteY0" fmla="*/ 0 h 6858000"/>
              <a:gd name="connsiteX1" fmla="*/ 6896436 w 6896437"/>
              <a:gd name="connsiteY1" fmla="*/ 14288 h 6858000"/>
              <a:gd name="connsiteX2" fmla="*/ 6896437 w 6896437"/>
              <a:gd name="connsiteY2" fmla="*/ 6843713 h 6858000"/>
              <a:gd name="connsiteX3" fmla="*/ 0 w 6896437"/>
              <a:gd name="connsiteY3" fmla="*/ 6858000 h 6858000"/>
              <a:gd name="connsiteX4" fmla="*/ 1844710 w 6896437"/>
              <a:gd name="connsiteY4" fmla="*/ 5011547 h 6858000"/>
              <a:gd name="connsiteX5" fmla="*/ 1951289 w 6896437"/>
              <a:gd name="connsiteY5" fmla="*/ 4753928 h 6858000"/>
              <a:gd name="connsiteX6" fmla="*/ 1951289 w 6896437"/>
              <a:gd name="connsiteY6" fmla="*/ 2104073 h 6858000"/>
              <a:gd name="connsiteX7" fmla="*/ 1844710 w 6896437"/>
              <a:gd name="connsiteY7" fmla="*/ 1846453 h 6858000"/>
              <a:gd name="connsiteX8" fmla="*/ 0 w 68964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437" h="6858000">
                <a:moveTo>
                  <a:pt x="0" y="0"/>
                </a:moveTo>
                <a:lnTo>
                  <a:pt x="6896436" y="14288"/>
                </a:lnTo>
                <a:cubicBezTo>
                  <a:pt x="6896436" y="2290763"/>
                  <a:pt x="6896437" y="4567238"/>
                  <a:pt x="6896437" y="6843713"/>
                </a:cubicBez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lnTo>
                  <a:pt x="0" y="0"/>
                </a:ln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891474" y="2372057"/>
            <a:ext cx="5809365" cy="1515800"/>
          </a:xfrm>
          <a:prstGeom prst="rect">
            <a:avLst/>
          </a:prstGeom>
        </p:spPr>
        <p:txBody>
          <a:bodyPr anchor="ctr">
            <a:spAutoFit/>
          </a:bodyPr>
          <a:lstStyle>
            <a:lvl1pPr algn="l">
              <a:lnSpc>
                <a:spcPts val="3749"/>
              </a:lnSpc>
              <a:defRPr sz="3749">
                <a:solidFill>
                  <a:schemeClr val="tx1"/>
                </a:solidFill>
                <a:latin typeface="+mj-lt"/>
              </a:defRPr>
            </a:lvl1pPr>
          </a:lstStyle>
          <a:p>
            <a:r>
              <a:rPr lang="en-US"/>
              <a:t>Click to edit </a:t>
            </a:r>
            <a:br>
              <a:rPr lang="en-US"/>
            </a:br>
            <a:r>
              <a:rPr lang="en-US"/>
              <a:t>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891472" y="4478727"/>
            <a:ext cx="5809365" cy="253916"/>
          </a:xfrm>
          <a:prstGeom prst="rect">
            <a:avLst/>
          </a:prstGeom>
        </p:spPr>
        <p:txBody>
          <a:bodyPr anchor="t">
            <a:spAutoFit/>
          </a:bodyPr>
          <a:lstStyle>
            <a:lvl1pPr marL="0" marR="0" indent="0" algn="l"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2"/>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6" name="Picture 5">
            <a:extLst>
              <a:ext uri="{FF2B5EF4-FFF2-40B4-BE49-F238E27FC236}">
                <a16:creationId xmlns:a16="http://schemas.microsoft.com/office/drawing/2014/main" id="{92A47723-18D1-BA49-B147-CCD834372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65" y="5545139"/>
            <a:ext cx="3644023" cy="277112"/>
          </a:xfrm>
          <a:prstGeom prst="rect">
            <a:avLst/>
          </a:prstGeom>
        </p:spPr>
      </p:pic>
      <p:pic>
        <p:nvPicPr>
          <p:cNvPr id="7" name="Picture 6">
            <a:extLst>
              <a:ext uri="{FF2B5EF4-FFF2-40B4-BE49-F238E27FC236}">
                <a16:creationId xmlns:a16="http://schemas.microsoft.com/office/drawing/2014/main" id="{2769FF87-F7B0-3240-8655-44131E88346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6195" y="646691"/>
            <a:ext cx="2798108" cy="951357"/>
          </a:xfrm>
          <a:prstGeom prst="rect">
            <a:avLst/>
          </a:prstGeom>
        </p:spPr>
      </p:pic>
    </p:spTree>
    <p:extLst>
      <p:ext uri="{BB962C8B-B14F-4D97-AF65-F5344CB8AC3E}">
        <p14:creationId xmlns:p14="http://schemas.microsoft.com/office/powerpoint/2010/main" val="68700635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Title 17">
            <a:extLst>
              <a:ext uri="{FF2B5EF4-FFF2-40B4-BE49-F238E27FC236}">
                <a16:creationId xmlns:a16="http://schemas.microsoft.com/office/drawing/2014/main" id="{87F1DF64-4066-3F49-A16F-64458FBEAE2A}"/>
              </a:ext>
            </a:extLst>
          </p:cNvPr>
          <p:cNvSpPr>
            <a:spLocks noGrp="1"/>
          </p:cNvSpPr>
          <p:nvPr>
            <p:ph type="title" hasCustomPrompt="1"/>
          </p:nvPr>
        </p:nvSpPr>
        <p:spPr>
          <a:xfrm>
            <a:off x="1458729" y="2346973"/>
            <a:ext cx="9274545" cy="566822"/>
          </a:xfrm>
          <a:prstGeom prst="rect">
            <a:avLst/>
          </a:prstGeom>
        </p:spPr>
        <p:txBody>
          <a:bodyPr wrap="square" anchor="ctr">
            <a:spAutoFit/>
          </a:bodyPr>
          <a:lstStyle>
            <a:lvl1pPr algn="ctr">
              <a:lnSpc>
                <a:spcPts val="3749"/>
              </a:lnSpc>
              <a:defRPr sz="3749">
                <a:solidFill>
                  <a:schemeClr val="bg1"/>
                </a:solidFill>
                <a:latin typeface="+mj-lt"/>
              </a:defRPr>
            </a:lvl1pPr>
          </a:lstStyle>
          <a:p>
            <a:r>
              <a:rPr lang="en-US"/>
              <a:t>Click to edit title, keep in sentence case</a:t>
            </a:r>
          </a:p>
        </p:txBody>
      </p:sp>
      <p:sp>
        <p:nvSpPr>
          <p:cNvPr id="10" name="Text Placeholder 11">
            <a:extLst>
              <a:ext uri="{FF2B5EF4-FFF2-40B4-BE49-F238E27FC236}">
                <a16:creationId xmlns:a16="http://schemas.microsoft.com/office/drawing/2014/main" id="{A51F2E62-C1C3-EE4E-83A0-0491D4DBCFD4}"/>
              </a:ext>
            </a:extLst>
          </p:cNvPr>
          <p:cNvSpPr>
            <a:spLocks noGrp="1"/>
          </p:cNvSpPr>
          <p:nvPr>
            <p:ph type="body" sz="quarter" idx="10" hasCustomPrompt="1"/>
          </p:nvPr>
        </p:nvSpPr>
        <p:spPr>
          <a:xfrm>
            <a:off x="2801708" y="3592754"/>
            <a:ext cx="6588584" cy="253916"/>
          </a:xfrm>
          <a:prstGeom prst="rect">
            <a:avLst/>
          </a:prstGeom>
        </p:spPr>
        <p:txBody>
          <a:bodyPr anchor="t">
            <a:spAutoFit/>
          </a:bodyPr>
          <a:lstStyle>
            <a:lvl1pPr marL="0" marR="0" indent="0" algn="ct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9" name="Picture 8">
            <a:extLst>
              <a:ext uri="{FF2B5EF4-FFF2-40B4-BE49-F238E27FC236}">
                <a16:creationId xmlns:a16="http://schemas.microsoft.com/office/drawing/2014/main" id="{C9CF03C0-4C0C-B640-B5D5-8054F27AD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9937" y="5750237"/>
            <a:ext cx="2295144" cy="174536"/>
          </a:xfrm>
          <a:prstGeom prst="rect">
            <a:avLst/>
          </a:prstGeom>
        </p:spPr>
      </p:pic>
      <p:pic>
        <p:nvPicPr>
          <p:cNvPr id="3" name="Picture 2" descr="Logo&#10;&#10;Description automatically generated">
            <a:extLst>
              <a:ext uri="{FF2B5EF4-FFF2-40B4-BE49-F238E27FC236}">
                <a16:creationId xmlns:a16="http://schemas.microsoft.com/office/drawing/2014/main" id="{F0CF94D4-D2AC-C84F-94A8-FDEF34190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89568" y="4786038"/>
            <a:ext cx="2835885" cy="964201"/>
          </a:xfrm>
          <a:prstGeom prst="rect">
            <a:avLst/>
          </a:prstGeom>
        </p:spPr>
      </p:pic>
    </p:spTree>
    <p:extLst>
      <p:ext uri="{BB962C8B-B14F-4D97-AF65-F5344CB8AC3E}">
        <p14:creationId xmlns:p14="http://schemas.microsoft.com/office/powerpoint/2010/main" val="168901862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40277E1-66CB-4448-9501-BF6620055C4E}"/>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5612384 w 12192000"/>
              <a:gd name="connsiteY3" fmla="*/ 6858000 h 6858000"/>
              <a:gd name="connsiteX4" fmla="*/ 2566099 w 12192000"/>
              <a:gd name="connsiteY4" fmla="*/ 3811715 h 6858000"/>
              <a:gd name="connsiteX5" fmla="*/ 2073656 w 12192000"/>
              <a:gd name="connsiteY5" fmla="*/ 3607753 h 6858000"/>
              <a:gd name="connsiteX6" fmla="*/ 0 w 12192000"/>
              <a:gd name="connsiteY6" fmla="*/ 36077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858000"/>
                </a:lnTo>
                <a:lnTo>
                  <a:pt x="5612384" y="6858000"/>
                </a:lnTo>
                <a:lnTo>
                  <a:pt x="2566099" y="3811715"/>
                </a:lnTo>
                <a:cubicBezTo>
                  <a:pt x="2435489" y="3681121"/>
                  <a:pt x="2258355" y="3607754"/>
                  <a:pt x="2073656" y="3607753"/>
                </a:cubicBezTo>
                <a:lnTo>
                  <a:pt x="0" y="3607753"/>
                </a:lnTo>
                <a:close/>
              </a:path>
            </a:pathLst>
          </a:custGeom>
          <a:solidFill>
            <a:schemeClr val="tx2"/>
          </a:solidFill>
          <a:effectLst>
            <a:outerShdw blurRad="127000" dist="38100" dir="8100000" algn="tr" rotWithShape="0">
              <a:prstClr val="black">
                <a:alpha val="20000"/>
              </a:prstClr>
            </a:outerShdw>
          </a:effectLst>
        </p:spPr>
        <p:txBody>
          <a:bodyPr wrap="square" anchor="ctr">
            <a:noAutofit/>
          </a:bodyPr>
          <a:lstStyle>
            <a:lvl1pPr algn="ctr">
              <a:buFontTx/>
              <a:buNone/>
              <a:defRPr>
                <a:latin typeface="+mj-lt"/>
              </a:defRPr>
            </a:lvl1pPr>
          </a:lstStyle>
          <a:p>
            <a:r>
              <a:rPr lang="en-US"/>
              <a:t>Click icon to add picture</a:t>
            </a:r>
          </a:p>
        </p:txBody>
      </p:sp>
      <p:sp>
        <p:nvSpPr>
          <p:cNvPr id="19" name="Text Placeholder 18">
            <a:extLst>
              <a:ext uri="{FF2B5EF4-FFF2-40B4-BE49-F238E27FC236}">
                <a16:creationId xmlns:a16="http://schemas.microsoft.com/office/drawing/2014/main" id="{54FD27DD-37A7-4A4E-B87D-6179033373B6}"/>
              </a:ext>
            </a:extLst>
          </p:cNvPr>
          <p:cNvSpPr>
            <a:spLocks noGrp="1"/>
          </p:cNvSpPr>
          <p:nvPr>
            <p:ph type="body" sz="quarter" idx="13" hasCustomPrompt="1"/>
          </p:nvPr>
        </p:nvSpPr>
        <p:spPr>
          <a:xfrm>
            <a:off x="2628211" y="3610520"/>
            <a:ext cx="9587212" cy="2661246"/>
          </a:xfrm>
          <a:custGeom>
            <a:avLst/>
            <a:gdLst>
              <a:gd name="connsiteX0" fmla="*/ 0 w 9587212"/>
              <a:gd name="connsiteY0" fmla="*/ 0 h 2661246"/>
              <a:gd name="connsiteX1" fmla="*/ 9587212 w 9587212"/>
              <a:gd name="connsiteY1" fmla="*/ 0 h 2661246"/>
              <a:gd name="connsiteX2" fmla="*/ 9587212 w 9587212"/>
              <a:gd name="connsiteY2" fmla="*/ 2661246 h 2661246"/>
              <a:gd name="connsiteX3" fmla="*/ 2898615 w 9587212"/>
              <a:gd name="connsiteY3" fmla="*/ 2661246 h 2661246"/>
              <a:gd name="connsiteX4" fmla="*/ 2496004 w 9587212"/>
              <a:gd name="connsiteY4" fmla="*/ 2494486 h 266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7212" h="2661246">
                <a:moveTo>
                  <a:pt x="0" y="0"/>
                </a:moveTo>
                <a:lnTo>
                  <a:pt x="9587212" y="0"/>
                </a:lnTo>
                <a:lnTo>
                  <a:pt x="9587212" y="2661246"/>
                </a:lnTo>
                <a:lnTo>
                  <a:pt x="2898615" y="2661246"/>
                </a:lnTo>
                <a:cubicBezTo>
                  <a:pt x="2747594" y="2661234"/>
                  <a:pt x="2602765" y="2601243"/>
                  <a:pt x="2496004" y="2494486"/>
                </a:cubicBezTo>
                <a:close/>
              </a:path>
            </a:pathLst>
          </a:custGeom>
          <a:gradFill>
            <a:gsLst>
              <a:gs pos="0">
                <a:schemeClr val="tx1">
                  <a:alpha val="8000"/>
                </a:schemeClr>
              </a:gs>
              <a:gs pos="72000">
                <a:schemeClr val="tx1">
                  <a:alpha val="60000"/>
                </a:schemeClr>
              </a:gs>
            </a:gsLst>
            <a:lin ang="2700000" scaled="0"/>
          </a:gradFill>
        </p:spPr>
        <p:txBody>
          <a:bodyPr wrap="square" tIns="457200" rIns="457200" anchor="t">
            <a:noAutofit/>
          </a:bodyPr>
          <a:lstStyle>
            <a:lvl1pPr marL="0" indent="0" algn="r">
              <a:lnSpc>
                <a:spcPct val="100000"/>
              </a:lnSpc>
              <a:spcAft>
                <a:spcPts val="0"/>
              </a:spcAft>
              <a:buFontTx/>
              <a:buNone/>
              <a:defRPr sz="3000" b="1">
                <a:ln>
                  <a:noFill/>
                </a:ln>
                <a:solidFill>
                  <a:schemeClr val="bg1"/>
                </a:solidFill>
                <a:effectLst>
                  <a:outerShdw blurRad="508000" algn="ctr" rotWithShape="0">
                    <a:prstClr val="black">
                      <a:alpha val="20000"/>
                    </a:prstClr>
                  </a:outerShdw>
                </a:effectLst>
                <a:latin typeface="+mj-lt"/>
              </a:defRPr>
            </a:lvl1pPr>
            <a:lvl2pPr algn="r">
              <a:buFontTx/>
              <a:buNone/>
              <a:defRPr>
                <a:solidFill>
                  <a:schemeClr val="bg1"/>
                </a:solidFill>
              </a:defRPr>
            </a:lvl2pPr>
            <a:lvl3pPr algn="r">
              <a:buFontTx/>
              <a:buNone/>
              <a:defRPr>
                <a:solidFill>
                  <a:schemeClr val="bg1"/>
                </a:solidFill>
              </a:defRPr>
            </a:lvl3pPr>
            <a:lvl4pPr algn="r">
              <a:buFontTx/>
              <a:buNone/>
              <a:defRPr>
                <a:solidFill>
                  <a:schemeClr val="bg1"/>
                </a:solidFill>
              </a:defRPr>
            </a:lvl4pPr>
            <a:lvl5pPr algn="r">
              <a:buFontTx/>
              <a:buNone/>
              <a:defRPr>
                <a:solidFill>
                  <a:schemeClr val="bg1"/>
                </a:solidFill>
              </a:defRPr>
            </a:lvl5pPr>
          </a:lstStyle>
          <a:p>
            <a:pPr lvl="0"/>
            <a:r>
              <a:rPr lang="en-US"/>
              <a:t>Title goes here and should </a:t>
            </a:r>
            <a:br>
              <a:rPr lang="en-US"/>
            </a:br>
            <a:r>
              <a:rPr lang="en-US"/>
              <a:t>be in sentence case </a:t>
            </a:r>
          </a:p>
        </p:txBody>
      </p:sp>
      <p:sp>
        <p:nvSpPr>
          <p:cNvPr id="17" name="Text Placeholder 11">
            <a:extLst>
              <a:ext uri="{FF2B5EF4-FFF2-40B4-BE49-F238E27FC236}">
                <a16:creationId xmlns:a16="http://schemas.microsoft.com/office/drawing/2014/main" id="{05E5BE31-FA4B-6349-8E84-0E0224CFC902}"/>
              </a:ext>
            </a:extLst>
          </p:cNvPr>
          <p:cNvSpPr>
            <a:spLocks noGrp="1"/>
          </p:cNvSpPr>
          <p:nvPr>
            <p:ph type="body" sz="quarter" idx="10" hasCustomPrompt="1"/>
          </p:nvPr>
        </p:nvSpPr>
        <p:spPr>
          <a:xfrm>
            <a:off x="5196509" y="5602770"/>
            <a:ext cx="6588584" cy="253916"/>
          </a:xfrm>
          <a:prstGeom prst="rect">
            <a:avLst/>
          </a:prstGeom>
        </p:spPr>
        <p:txBody>
          <a:bodyPr anchor="t">
            <a:spAutoFit/>
          </a:bodyPr>
          <a:lstStyle>
            <a:lvl1pPr marL="0" marR="0" indent="0" algn="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bg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9" name="Picture 8">
            <a:extLst>
              <a:ext uri="{FF2B5EF4-FFF2-40B4-BE49-F238E27FC236}">
                <a16:creationId xmlns:a16="http://schemas.microsoft.com/office/drawing/2014/main" id="{4803E7E9-BB56-D546-939F-2D1A0B4C69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6670" y="4455966"/>
            <a:ext cx="2798108" cy="951357"/>
          </a:xfrm>
          <a:prstGeom prst="rect">
            <a:avLst/>
          </a:prstGeom>
        </p:spPr>
      </p:pic>
      <p:pic>
        <p:nvPicPr>
          <p:cNvPr id="10" name="Picture 9">
            <a:extLst>
              <a:ext uri="{FF2B5EF4-FFF2-40B4-BE49-F238E27FC236}">
                <a16:creationId xmlns:a16="http://schemas.microsoft.com/office/drawing/2014/main" id="{D958C413-8B49-5345-8103-5B4AD708F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109" y="5395172"/>
            <a:ext cx="2300895" cy="174973"/>
          </a:xfrm>
          <a:prstGeom prst="rect">
            <a:avLst/>
          </a:prstGeom>
        </p:spPr>
      </p:pic>
    </p:spTree>
    <p:extLst>
      <p:ext uri="{BB962C8B-B14F-4D97-AF65-F5344CB8AC3E}">
        <p14:creationId xmlns:p14="http://schemas.microsoft.com/office/powerpoint/2010/main" val="350799391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68554F5A-97DE-0148-926C-99C415E34307}"/>
              </a:ext>
            </a:extLst>
          </p:cNvPr>
          <p:cNvSpPr>
            <a:spLocks noGrp="1"/>
          </p:cNvSpPr>
          <p:nvPr>
            <p:ph type="pic" sz="quarter" idx="16"/>
          </p:nvPr>
        </p:nvSpPr>
        <p:spPr>
          <a:xfrm>
            <a:off x="-2981" y="0"/>
            <a:ext cx="4481849" cy="6858000"/>
          </a:xfrm>
          <a:custGeom>
            <a:avLst/>
            <a:gdLst>
              <a:gd name="connsiteX0" fmla="*/ 0 w 4481849"/>
              <a:gd name="connsiteY0" fmla="*/ 0 h 6858000"/>
              <a:gd name="connsiteX1" fmla="*/ 4481849 w 4481849"/>
              <a:gd name="connsiteY1" fmla="*/ 0 h 6858000"/>
              <a:gd name="connsiteX2" fmla="*/ 2637203 w 4481849"/>
              <a:gd name="connsiteY2" fmla="*/ 1846453 h 6858000"/>
              <a:gd name="connsiteX3" fmla="*/ 2530560 w 4481849"/>
              <a:gd name="connsiteY3" fmla="*/ 2104073 h 6858000"/>
              <a:gd name="connsiteX4" fmla="*/ 2530560 w 4481849"/>
              <a:gd name="connsiteY4" fmla="*/ 4753928 h 6858000"/>
              <a:gd name="connsiteX5" fmla="*/ 2637203 w 4481849"/>
              <a:gd name="connsiteY5" fmla="*/ 5011547 h 6858000"/>
              <a:gd name="connsiteX6" fmla="*/ 4481849 w 4481849"/>
              <a:gd name="connsiteY6" fmla="*/ 6858000 h 6858000"/>
              <a:gd name="connsiteX7" fmla="*/ 1510888 w 4481849"/>
              <a:gd name="connsiteY7" fmla="*/ 6858000 h 6858000"/>
              <a:gd name="connsiteX8" fmla="*/ 1025762 w 4481849"/>
              <a:gd name="connsiteY8" fmla="*/ 6372479 h 6858000"/>
              <a:gd name="connsiteX9" fmla="*/ 848891 w 4481849"/>
              <a:gd name="connsiteY9" fmla="*/ 6299200 h 6858000"/>
              <a:gd name="connsiteX10" fmla="*/ 0 w 4481849"/>
              <a:gd name="connsiteY10" fmla="*/ 6299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849" h="6858000">
                <a:moveTo>
                  <a:pt x="0" y="0"/>
                </a:moveTo>
                <a:lnTo>
                  <a:pt x="4481849" y="0"/>
                </a:lnTo>
                <a:lnTo>
                  <a:pt x="2637203" y="1846453"/>
                </a:lnTo>
                <a:cubicBezTo>
                  <a:pt x="2568927" y="1914771"/>
                  <a:pt x="2530566" y="2007441"/>
                  <a:pt x="2530560" y="2104073"/>
                </a:cubicBezTo>
                <a:lnTo>
                  <a:pt x="2530560" y="4753928"/>
                </a:lnTo>
                <a:cubicBezTo>
                  <a:pt x="2530566" y="4850559"/>
                  <a:pt x="2568927" y="4943230"/>
                  <a:pt x="2637203" y="5011547"/>
                </a:cubicBezTo>
                <a:lnTo>
                  <a:pt x="4481849" y="6858000"/>
                </a:lnTo>
                <a:lnTo>
                  <a:pt x="1510888" y="6858000"/>
                </a:lnTo>
                <a:lnTo>
                  <a:pt x="1025762" y="6372479"/>
                </a:lnTo>
                <a:cubicBezTo>
                  <a:pt x="978840" y="6325552"/>
                  <a:pt x="915221" y="6299194"/>
                  <a:pt x="848891" y="6299200"/>
                </a:cubicBezTo>
                <a:lnTo>
                  <a:pt x="0" y="6299200"/>
                </a:lnTo>
                <a:close/>
              </a:path>
            </a:pathLst>
          </a:custGeom>
          <a:solidFill>
            <a:schemeClr val="tx2"/>
          </a:solidFill>
          <a:effectLst>
            <a:innerShdw blurRad="190500" dist="50800" dir="18900000">
              <a:prstClr val="black">
                <a:alpha val="20000"/>
              </a:prstClr>
            </a:innerShdw>
          </a:effectLst>
        </p:spPr>
        <p:txBody>
          <a:bodyPr wrap="square" anchor="ctr">
            <a:noAutofit/>
          </a:bodyPr>
          <a:lstStyle>
            <a:lvl1pPr algn="ctr">
              <a:buFont typeface="Arial" panose="020B0604020202020204" pitchFamily="34" charset="0"/>
              <a:buNone/>
              <a:defRPr/>
            </a:lvl1pPr>
          </a:lstStyle>
          <a:p>
            <a:r>
              <a:rPr lang="en-US"/>
              <a:t>Click icon to add picture</a:t>
            </a:r>
          </a:p>
        </p:txBody>
      </p:sp>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7713134" y="0"/>
            <a:ext cx="4481849"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1849" h="6858000">
                <a:moveTo>
                  <a:pt x="0" y="0"/>
                </a:moveTo>
                <a:lnTo>
                  <a:pt x="4481849" y="0"/>
                </a:lnTo>
                <a:lnTo>
                  <a:pt x="4481849" y="6858000"/>
                </a:ln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2801708" y="2566113"/>
            <a:ext cx="6588584" cy="1041311"/>
          </a:xfrm>
          <a:prstGeom prst="rect">
            <a:avLst/>
          </a:prstGeom>
        </p:spPr>
        <p:txBody>
          <a:bodyPr anchor="ctr">
            <a:spAutoFit/>
          </a:bodyPr>
          <a:lstStyle>
            <a:lvl1pPr algn="ctr">
              <a:lnSpc>
                <a:spcPts val="3749"/>
              </a:lnSpc>
              <a:defRPr sz="3749">
                <a:solidFill>
                  <a:schemeClr val="tx1"/>
                </a:solidFill>
                <a:latin typeface="+mj-lt"/>
              </a:defRPr>
            </a:lvl1pPr>
          </a:lstStyle>
          <a:p>
            <a:r>
              <a:rPr lang="en-US"/>
              <a:t>Click to edit 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2801708" y="4221406"/>
            <a:ext cx="6588584" cy="253916"/>
          </a:xfrm>
          <a:prstGeom prst="rect">
            <a:avLst/>
          </a:prstGeom>
        </p:spPr>
        <p:txBody>
          <a:bodyPr anchor="t">
            <a:spAutoFit/>
          </a:bodyPr>
          <a:lstStyle>
            <a:lvl1pPr marL="0" marR="0" indent="0" algn="ctr" defTabSz="342832" rtl="0" eaLnBrk="1" fontAlgn="base" latinLnBrk="0" hangingPunct="1">
              <a:lnSpc>
                <a:spcPct val="100000"/>
              </a:lnSpc>
              <a:spcBef>
                <a:spcPts val="0"/>
              </a:spcBef>
              <a:spcAft>
                <a:spcPts val="600"/>
              </a:spcAft>
              <a:buClr>
                <a:srgbClr val="BB2332"/>
              </a:buClr>
              <a:buSzTx/>
              <a:buFont typeface="Wingdings" charset="2"/>
              <a:buNone/>
              <a:tabLst/>
              <a:defRPr lang="en-US" sz="1050" baseline="0" dirty="0">
                <a:solidFill>
                  <a:schemeClr val="tx1"/>
                </a:solidFill>
                <a:latin typeface="+mj-lt"/>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LASTNAME  •  TITLE GOES HERE  •  XX•XX•XX</a:t>
            </a:r>
          </a:p>
        </p:txBody>
      </p:sp>
      <p:pic>
        <p:nvPicPr>
          <p:cNvPr id="11" name="Picture 10">
            <a:extLst>
              <a:ext uri="{FF2B5EF4-FFF2-40B4-BE49-F238E27FC236}">
                <a16:creationId xmlns:a16="http://schemas.microsoft.com/office/drawing/2014/main" id="{C34C2380-98B3-8D49-B01C-AC8E715934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947" y="883369"/>
            <a:ext cx="2798108" cy="951357"/>
          </a:xfrm>
          <a:prstGeom prst="rect">
            <a:avLst/>
          </a:prstGeom>
        </p:spPr>
      </p:pic>
      <p:pic>
        <p:nvPicPr>
          <p:cNvPr id="5" name="Picture 4">
            <a:extLst>
              <a:ext uri="{FF2B5EF4-FFF2-40B4-BE49-F238E27FC236}">
                <a16:creationId xmlns:a16="http://schemas.microsoft.com/office/drawing/2014/main" id="{7302D554-3C99-9A47-BA5F-0A93A60052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3990" y="5697521"/>
            <a:ext cx="3644023" cy="277112"/>
          </a:xfrm>
          <a:prstGeom prst="rect">
            <a:avLst/>
          </a:prstGeom>
        </p:spPr>
      </p:pic>
    </p:spTree>
    <p:extLst>
      <p:ext uri="{BB962C8B-B14F-4D97-AF65-F5344CB8AC3E}">
        <p14:creationId xmlns:p14="http://schemas.microsoft.com/office/powerpoint/2010/main" val="151345814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17">
            <a:extLst>
              <a:ext uri="{FF2B5EF4-FFF2-40B4-BE49-F238E27FC236}">
                <a16:creationId xmlns:a16="http://schemas.microsoft.com/office/drawing/2014/main" id="{7ED19046-5E10-A442-9B28-7399ADCE458B}"/>
              </a:ext>
            </a:extLst>
          </p:cNvPr>
          <p:cNvSpPr>
            <a:spLocks noGrp="1"/>
          </p:cNvSpPr>
          <p:nvPr>
            <p:ph type="title" hasCustomPrompt="1"/>
          </p:nvPr>
        </p:nvSpPr>
        <p:spPr>
          <a:xfrm>
            <a:off x="868680" y="3847044"/>
            <a:ext cx="6588584" cy="1681473"/>
          </a:xfrm>
          <a:prstGeom prst="rect">
            <a:avLst/>
          </a:prstGeom>
        </p:spPr>
        <p:txBody>
          <a:bodyPr anchor="b"/>
          <a:lstStyle>
            <a:lvl1pPr algn="r">
              <a:lnSpc>
                <a:spcPts val="3749"/>
              </a:lnSpc>
              <a:defRPr sz="3749">
                <a:solidFill>
                  <a:schemeClr val="bg1"/>
                </a:solidFill>
              </a:defRPr>
            </a:lvl1pPr>
          </a:lstStyle>
          <a:p>
            <a:r>
              <a:rPr lang="en-US"/>
              <a:t>Click to edit master </a:t>
            </a:r>
            <a:br>
              <a:rPr lang="en-US"/>
            </a:br>
            <a:r>
              <a:rPr lang="en-US"/>
              <a:t>title in sentence case</a:t>
            </a:r>
          </a:p>
        </p:txBody>
      </p:sp>
      <p:cxnSp>
        <p:nvCxnSpPr>
          <p:cNvPr id="15" name="Straight Connector 14">
            <a:extLst>
              <a:ext uri="{FF2B5EF4-FFF2-40B4-BE49-F238E27FC236}">
                <a16:creationId xmlns:a16="http://schemas.microsoft.com/office/drawing/2014/main" id="{6C230403-81D1-0F47-B670-FF52061935FB}"/>
              </a:ext>
            </a:extLst>
          </p:cNvPr>
          <p:cNvCxnSpPr>
            <a:cxnSpLocks/>
          </p:cNvCxnSpPr>
          <p:nvPr userDrawn="1"/>
        </p:nvCxnSpPr>
        <p:spPr bwMode="auto">
          <a:xfrm>
            <a:off x="7776117"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7E6F65CA-5AAA-634B-8981-678037D2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7789" y="4497271"/>
            <a:ext cx="2976795" cy="685843"/>
          </a:xfrm>
          <a:prstGeom prst="rect">
            <a:avLst/>
          </a:prstGeom>
        </p:spPr>
      </p:pic>
      <p:sp>
        <p:nvSpPr>
          <p:cNvPr id="6" name="Text Placeholder 11">
            <a:extLst>
              <a:ext uri="{FF2B5EF4-FFF2-40B4-BE49-F238E27FC236}">
                <a16:creationId xmlns:a16="http://schemas.microsoft.com/office/drawing/2014/main" id="{7F4AA285-70FE-2A42-888B-D8130D621EF8}"/>
              </a:ext>
            </a:extLst>
          </p:cNvPr>
          <p:cNvSpPr>
            <a:spLocks noGrp="1"/>
          </p:cNvSpPr>
          <p:nvPr>
            <p:ph type="body" sz="quarter" idx="10" hasCustomPrompt="1"/>
          </p:nvPr>
        </p:nvSpPr>
        <p:spPr>
          <a:xfrm>
            <a:off x="868680" y="5651018"/>
            <a:ext cx="6588584" cy="373923"/>
          </a:xfrm>
          <a:prstGeom prst="rect">
            <a:avLst/>
          </a:prstGeom>
        </p:spPr>
        <p:txBody>
          <a:bodyPr/>
          <a:lstStyle>
            <a:lvl1pPr marL="0" marR="0" indent="0" algn="r" defTabSz="342832" rtl="0" eaLnBrk="1" fontAlgn="base" latinLnBrk="0" hangingPunct="1">
              <a:lnSpc>
                <a:spcPct val="100000"/>
              </a:lnSpc>
              <a:spcBef>
                <a:spcPts val="0"/>
              </a:spcBef>
              <a:spcAft>
                <a:spcPts val="600"/>
              </a:spcAft>
              <a:buClr>
                <a:srgbClr val="BB2332"/>
              </a:buClr>
              <a:buSzTx/>
              <a:buFont typeface="Wingdings" charset="2"/>
              <a:buNone/>
              <a:tabLst/>
              <a:defRPr lang="en-US" sz="1125" baseline="0" dirty="0">
                <a:solidFill>
                  <a:schemeClr val="bg1"/>
                </a:solidFill>
              </a:defRPr>
            </a:lvl1pPr>
            <a:lvl2pPr marL="576134" indent="0" algn="r">
              <a:buNone/>
              <a:defRPr/>
            </a:lvl2pPr>
            <a:lvl3pPr marL="1033231" indent="0" algn="r">
              <a:buNone/>
              <a:defRPr/>
            </a:lvl3pPr>
            <a:lvl4pPr marL="1371292" indent="0" algn="r">
              <a:buNone/>
              <a:defRPr/>
            </a:lvl4pPr>
            <a:lvl5pPr marL="1828388" indent="0" algn="r">
              <a:buNone/>
              <a:defRPr/>
            </a:lvl5pPr>
          </a:lstStyle>
          <a:p>
            <a:pPr lvl="0"/>
            <a:r>
              <a:rPr lang="en-US"/>
              <a:t>First </a:t>
            </a:r>
            <a:r>
              <a:rPr lang="en-US" err="1"/>
              <a:t>Lastname</a:t>
            </a:r>
            <a:r>
              <a:rPr lang="en-US"/>
              <a:t> • Title Goes Here | XX . XX . XX</a:t>
            </a:r>
          </a:p>
        </p:txBody>
      </p:sp>
    </p:spTree>
    <p:extLst>
      <p:ext uri="{BB962C8B-B14F-4D97-AF65-F5344CB8AC3E}">
        <p14:creationId xmlns:p14="http://schemas.microsoft.com/office/powerpoint/2010/main" val="296634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1"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83CEB81E-8990-F445-A74F-E64F00B5BAB8}"/>
              </a:ext>
            </a:extLst>
          </p:cNvPr>
          <p:cNvSpPr>
            <a:spLocks noGrp="1"/>
          </p:cNvSpPr>
          <p:nvPr>
            <p:ph type="title" hasCustomPrompt="1"/>
          </p:nvPr>
        </p:nvSpPr>
        <p:spPr>
          <a:xfrm>
            <a:off x="381746" y="3831636"/>
            <a:ext cx="4495687" cy="1984964"/>
          </a:xfrm>
          <a:prstGeom prst="rect">
            <a:avLst/>
          </a:prstGeom>
        </p:spPr>
        <p:txBody>
          <a:bodyPr anchor="t">
            <a:normAutofit/>
          </a:bodyPr>
          <a:lstStyle>
            <a:lvl1pPr algn="r">
              <a:lnSpc>
                <a:spcPts val="2699"/>
              </a:lnSpc>
              <a:defRPr sz="2250" b="1">
                <a:solidFill>
                  <a:schemeClr val="tx1"/>
                </a:solidFill>
              </a:defRPr>
            </a:lvl1pPr>
          </a:lstStyle>
          <a:p>
            <a:r>
              <a:rPr lang="en-US"/>
              <a:t>Click to edit master title</a:t>
            </a:r>
          </a:p>
        </p:txBody>
      </p:sp>
      <p:sp>
        <p:nvSpPr>
          <p:cNvPr id="6" name="Text Placeholder 6">
            <a:extLst>
              <a:ext uri="{FF2B5EF4-FFF2-40B4-BE49-F238E27FC236}">
                <a16:creationId xmlns:a16="http://schemas.microsoft.com/office/drawing/2014/main" id="{94BE2D38-4765-104F-A3A3-9D5AC8387D9B}"/>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200" b="0">
                <a:solidFill>
                  <a:schemeClr val="bg2"/>
                </a:solidFill>
              </a:defRPr>
            </a:lvl1pPr>
            <a:lvl2pPr marL="576134" indent="0">
              <a:buNone/>
              <a:defRPr/>
            </a:lvl2pPr>
            <a:lvl3pPr marL="1033231" indent="0">
              <a:buNone/>
              <a:defRPr/>
            </a:lvl3pPr>
            <a:lvl4pPr marL="1371292" indent="0">
              <a:buNone/>
              <a:defRPr/>
            </a:lvl4pPr>
            <a:lvl5pPr marL="1828388" indent="0">
              <a:buNone/>
              <a:defRPr/>
            </a:lvl5pPr>
          </a:lstStyle>
          <a:p>
            <a:r>
              <a:rPr lang="en-US"/>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0536DD6C-00B5-964B-B3BD-3F8A6CE6566B}"/>
              </a:ext>
            </a:extLst>
          </p:cNvPr>
          <p:cNvCxnSpPr>
            <a:cxnSpLocks/>
          </p:cNvCxnSpPr>
          <p:nvPr userDrawn="1"/>
        </p:nvCxnSpPr>
        <p:spPr bwMode="auto">
          <a:xfrm>
            <a:off x="5050663" y="3894723"/>
            <a:ext cx="0" cy="2122030"/>
          </a:xfrm>
          <a:prstGeom prst="line">
            <a:avLst/>
          </a:prstGeom>
          <a:noFill/>
          <a:ln w="254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12997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RA Overview B">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A66FFCC-B297-B246-AF29-779FD130651A}"/>
              </a:ext>
            </a:extLst>
          </p:cNvPr>
          <p:cNvGraphicFramePr/>
          <p:nvPr userDrawn="1">
            <p:extLst>
              <p:ext uri="{D42A27DB-BD31-4B8C-83A1-F6EECF244321}">
                <p14:modId xmlns:p14="http://schemas.microsoft.com/office/powerpoint/2010/main" val="587182550"/>
              </p:ext>
            </p:extLst>
          </p:nvPr>
        </p:nvGraphicFramePr>
        <p:xfrm>
          <a:off x="6629623" y="1567219"/>
          <a:ext cx="2918868" cy="194591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DE1B282-E9A7-F44D-B303-C6994779F229}"/>
              </a:ext>
            </a:extLst>
          </p:cNvPr>
          <p:cNvSpPr/>
          <p:nvPr userDrawn="1"/>
        </p:nvSpPr>
        <p:spPr bwMode="auto">
          <a:xfrm>
            <a:off x="1" y="0"/>
            <a:ext cx="2940907" cy="6858000"/>
          </a:xfrm>
          <a:prstGeom prst="rect">
            <a:avLst/>
          </a:prstGeom>
          <a:gradFill>
            <a:gsLst>
              <a:gs pos="100000">
                <a:schemeClr val="accent2"/>
              </a:gs>
              <a:gs pos="34000">
                <a:schemeClr val="accent1"/>
              </a:gs>
            </a:gsLst>
            <a:lin ang="8400000" scaled="0"/>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defTabSz="685800" eaLnBrk="0" fontAlgn="base" hangingPunct="0">
              <a:spcBef>
                <a:spcPct val="0"/>
              </a:spcBef>
              <a:spcAft>
                <a:spcPct val="0"/>
              </a:spcAft>
            </a:pPr>
            <a:endParaRPr lang="en-US" sz="1800">
              <a:solidFill>
                <a:schemeClr val="tx1"/>
              </a:solidFill>
              <a:latin typeface="+mj-lt"/>
            </a:endParaRPr>
          </a:p>
        </p:txBody>
      </p:sp>
      <p:sp>
        <p:nvSpPr>
          <p:cNvPr id="5" name="Title 1">
            <a:extLst>
              <a:ext uri="{FF2B5EF4-FFF2-40B4-BE49-F238E27FC236}">
                <a16:creationId xmlns:a16="http://schemas.microsoft.com/office/drawing/2014/main" id="{DFCDDE1C-FB7A-3344-99F0-06817251D318}"/>
              </a:ext>
            </a:extLst>
          </p:cNvPr>
          <p:cNvSpPr txBox="1">
            <a:spLocks/>
          </p:cNvSpPr>
          <p:nvPr userDrawn="1"/>
        </p:nvSpPr>
        <p:spPr>
          <a:xfrm>
            <a:off x="290049" y="2501405"/>
            <a:ext cx="2413000" cy="1425390"/>
          </a:xfrm>
          <a:prstGeom prst="rect">
            <a:avLst/>
          </a:prstGeom>
          <a:noFill/>
        </p:spPr>
        <p:txBody>
          <a:bodyPr anchor="ctr" anchorCtr="0">
            <a:spAutoFit/>
          </a:bodyPr>
          <a:lstStyle>
            <a:defPPr>
              <a:defRPr lang="en-US"/>
            </a:defPPr>
            <a:lvl1pPr algn="ctr" defTabSz="914400" fontAlgn="base">
              <a:lnSpc>
                <a:spcPct val="100000"/>
              </a:lnSpc>
              <a:spcBef>
                <a:spcPct val="0"/>
              </a:spcBef>
              <a:spcAft>
                <a:spcPct val="0"/>
              </a:spcAft>
              <a:defRPr sz="3400" kern="0">
                <a:solidFill>
                  <a:schemeClr val="tx1">
                    <a:lumMod val="65000"/>
                    <a:lumOff val="35000"/>
                  </a:schemeClr>
                </a:solidFill>
                <a:latin typeface="Arial"/>
                <a:ea typeface="+mj-ea"/>
                <a:cs typeface="Arial"/>
              </a:defRPr>
            </a:lvl1pPr>
            <a:lvl2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l">
              <a:spcAft>
                <a:spcPts val="900"/>
              </a:spcAft>
            </a:pPr>
            <a:r>
              <a:rPr lang="es-ES" sz="1350" b="1" dirty="0">
                <a:solidFill>
                  <a:schemeClr val="bg1"/>
                </a:solidFill>
                <a:latin typeface="+mj-lt"/>
              </a:rPr>
              <a:t>Nuestra estrategia es dar vida a la Empresa Conectada </a:t>
            </a:r>
          </a:p>
          <a:p>
            <a:pPr algn="l">
              <a:lnSpc>
                <a:spcPct val="150000"/>
              </a:lnSpc>
              <a:spcAft>
                <a:spcPts val="900"/>
              </a:spcAft>
            </a:pPr>
            <a:r>
              <a:rPr lang="es-ES" sz="900" dirty="0">
                <a:solidFill>
                  <a:schemeClr val="bg1"/>
                </a:solidFill>
                <a:latin typeface="+mj-lt"/>
              </a:rPr>
              <a:t>Integramos el control y la información en toda la empresa para ayudar a las empresas industriales y a su gente a ser más productivas y sostenibles. </a:t>
            </a:r>
          </a:p>
        </p:txBody>
      </p:sp>
      <p:pic>
        <p:nvPicPr>
          <p:cNvPr id="6" name="Picture 5">
            <a:extLst>
              <a:ext uri="{FF2B5EF4-FFF2-40B4-BE49-F238E27FC236}">
                <a16:creationId xmlns:a16="http://schemas.microsoft.com/office/drawing/2014/main" id="{0BE352D1-EE9F-B243-8063-6FAEFB22DCDA}"/>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64649" y="593364"/>
            <a:ext cx="2399987" cy="555815"/>
          </a:xfrm>
          <a:prstGeom prst="rect">
            <a:avLst/>
          </a:prstGeom>
        </p:spPr>
      </p:pic>
      <p:sp>
        <p:nvSpPr>
          <p:cNvPr id="9" name="TextBox 8">
            <a:extLst>
              <a:ext uri="{FF2B5EF4-FFF2-40B4-BE49-F238E27FC236}">
                <a16:creationId xmlns:a16="http://schemas.microsoft.com/office/drawing/2014/main" id="{3E75C595-AAF3-C243-9CA1-8C3384F8FD77}"/>
              </a:ext>
            </a:extLst>
          </p:cNvPr>
          <p:cNvSpPr txBox="1"/>
          <p:nvPr userDrawn="1"/>
        </p:nvSpPr>
        <p:spPr>
          <a:xfrm>
            <a:off x="3141030" y="516741"/>
            <a:ext cx="2993037" cy="276946"/>
          </a:xfrm>
          <a:prstGeom prst="rect">
            <a:avLst/>
          </a:prstGeom>
          <a:noFill/>
        </p:spPr>
        <p:txBody>
          <a:bodyPr wrap="square" lIns="68525" tIns="34264" rIns="68525" bIns="34264" rtlCol="0">
            <a:spAutoFit/>
          </a:bodyPr>
          <a:lstStyle/>
          <a:p>
            <a:pPr defTabSz="456869"/>
            <a:r>
              <a:rPr lang="en-US" sz="1350" b="1" spc="225" dirty="0">
                <a:latin typeface="+mj-lt"/>
                <a:cs typeface="Arial" charset="0"/>
              </a:rPr>
              <a:t>DE UN VISTAZO</a:t>
            </a:r>
          </a:p>
        </p:txBody>
      </p:sp>
      <p:graphicFrame>
        <p:nvGraphicFramePr>
          <p:cNvPr id="10" name="Chart 9">
            <a:extLst>
              <a:ext uri="{FF2B5EF4-FFF2-40B4-BE49-F238E27FC236}">
                <a16:creationId xmlns:a16="http://schemas.microsoft.com/office/drawing/2014/main" id="{44ADDEF8-19A1-D041-9494-41CD86675E2E}"/>
              </a:ext>
            </a:extLst>
          </p:cNvPr>
          <p:cNvGraphicFramePr/>
          <p:nvPr userDrawn="1">
            <p:extLst>
              <p:ext uri="{D42A27DB-BD31-4B8C-83A1-F6EECF244321}">
                <p14:modId xmlns:p14="http://schemas.microsoft.com/office/powerpoint/2010/main" val="2896447448"/>
              </p:ext>
            </p:extLst>
          </p:nvPr>
        </p:nvGraphicFramePr>
        <p:xfrm>
          <a:off x="3005992" y="1543333"/>
          <a:ext cx="3278869" cy="199369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2F7A111-9EA3-F74D-B30C-840B744CDA29}"/>
              </a:ext>
            </a:extLst>
          </p:cNvPr>
          <p:cNvSpPr txBox="1"/>
          <p:nvPr userDrawn="1"/>
        </p:nvSpPr>
        <p:spPr>
          <a:xfrm>
            <a:off x="3988600" y="2356223"/>
            <a:ext cx="1316337" cy="253916"/>
          </a:xfrm>
          <a:prstGeom prst="rect">
            <a:avLst/>
          </a:prstGeom>
        </p:spPr>
        <p:txBody>
          <a:bodyPr wrap="square" rtlCol="0" anchor="t">
            <a:spAutoFit/>
          </a:bodyPr>
          <a:lstStyle/>
          <a:p>
            <a:pPr marL="0" indent="0" algn="ctr" defTabSz="685800">
              <a:buNone/>
            </a:pPr>
            <a:r>
              <a:rPr lang="en-US" sz="1050" b="0" kern="0" dirty="0">
                <a:solidFill>
                  <a:schemeClr val="bg2"/>
                </a:solidFill>
                <a:latin typeface="+mj-lt"/>
              </a:rPr>
              <a:t>POR</a:t>
            </a:r>
            <a:r>
              <a:rPr lang="en-US" sz="1050" b="1" kern="0" dirty="0">
                <a:solidFill>
                  <a:schemeClr val="bg2"/>
                </a:solidFill>
                <a:latin typeface="+mj-lt"/>
              </a:rPr>
              <a:t> REGIÓN</a:t>
            </a:r>
          </a:p>
        </p:txBody>
      </p:sp>
      <p:cxnSp>
        <p:nvCxnSpPr>
          <p:cNvPr id="12" name="Straight Connector 11">
            <a:extLst>
              <a:ext uri="{FF2B5EF4-FFF2-40B4-BE49-F238E27FC236}">
                <a16:creationId xmlns:a16="http://schemas.microsoft.com/office/drawing/2014/main" id="{C6E53555-7985-7D48-8713-663B8DD07418}"/>
              </a:ext>
            </a:extLst>
          </p:cNvPr>
          <p:cNvCxnSpPr>
            <a:cxnSpLocks/>
          </p:cNvCxnSpPr>
          <p:nvPr userDrawn="1"/>
        </p:nvCxnSpPr>
        <p:spPr bwMode="auto">
          <a:xfrm>
            <a:off x="5397624" y="705804"/>
            <a:ext cx="6302541" cy="0"/>
          </a:xfrm>
          <a:prstGeom prst="line">
            <a:avLst/>
          </a:prstGeom>
          <a:noFill/>
          <a:ln w="25400" cap="rnd" cmpd="sng" algn="ctr">
            <a:solidFill>
              <a:schemeClr val="tx2"/>
            </a:solidFill>
            <a:prstDash val="solid"/>
            <a:round/>
            <a:headEnd type="none" w="med" len="med"/>
            <a:tailEnd type="none" w="med" len="med"/>
          </a:ln>
          <a:effectLst/>
        </p:spPr>
      </p:cxnSp>
      <p:graphicFrame>
        <p:nvGraphicFramePr>
          <p:cNvPr id="13" name="Chart 12">
            <a:extLst>
              <a:ext uri="{FF2B5EF4-FFF2-40B4-BE49-F238E27FC236}">
                <a16:creationId xmlns:a16="http://schemas.microsoft.com/office/drawing/2014/main" id="{558AFE04-0726-D64E-BC41-C12BBEC9DEDC}"/>
              </a:ext>
            </a:extLst>
          </p:cNvPr>
          <p:cNvGraphicFramePr/>
          <p:nvPr userDrawn="1">
            <p:extLst>
              <p:ext uri="{D42A27DB-BD31-4B8C-83A1-F6EECF244321}">
                <p14:modId xmlns:p14="http://schemas.microsoft.com/office/powerpoint/2010/main" val="3787904429"/>
              </p:ext>
            </p:extLst>
          </p:nvPr>
        </p:nvGraphicFramePr>
        <p:xfrm>
          <a:off x="8915712" y="1535835"/>
          <a:ext cx="3303525" cy="200868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E092EB4-1B97-3042-975B-8E1027B476CE}"/>
              </a:ext>
            </a:extLst>
          </p:cNvPr>
          <p:cNvSpPr txBox="1"/>
          <p:nvPr userDrawn="1"/>
        </p:nvSpPr>
        <p:spPr>
          <a:xfrm>
            <a:off x="9614839" y="2356223"/>
            <a:ext cx="1933904" cy="253916"/>
          </a:xfrm>
          <a:prstGeom prst="rect">
            <a:avLst/>
          </a:prstGeom>
        </p:spPr>
        <p:txBody>
          <a:bodyPr wrap="square" rtlCol="0" anchor="t">
            <a:spAutoFit/>
          </a:bodyPr>
          <a:lstStyle/>
          <a:p>
            <a:pPr marL="0" indent="0" algn="ctr" defTabSz="685800">
              <a:buNone/>
            </a:pPr>
            <a:r>
              <a:rPr lang="en-US" sz="1050" b="0" kern="0" dirty="0">
                <a:solidFill>
                  <a:schemeClr val="bg2"/>
                </a:solidFill>
                <a:latin typeface="+mj-lt"/>
              </a:rPr>
              <a:t>POR</a:t>
            </a:r>
            <a:r>
              <a:rPr lang="en-US" sz="1050" b="1" kern="0" dirty="0">
                <a:solidFill>
                  <a:schemeClr val="bg2"/>
                </a:solidFill>
                <a:latin typeface="+mj-lt"/>
              </a:rPr>
              <a:t> SEGMENTO</a:t>
            </a:r>
          </a:p>
        </p:txBody>
      </p:sp>
      <p:grpSp>
        <p:nvGrpSpPr>
          <p:cNvPr id="15" name="Group 14">
            <a:extLst>
              <a:ext uri="{FF2B5EF4-FFF2-40B4-BE49-F238E27FC236}">
                <a16:creationId xmlns:a16="http://schemas.microsoft.com/office/drawing/2014/main" id="{DF0F03B7-9DD0-8C4E-9FB6-51AF83D65075}"/>
              </a:ext>
            </a:extLst>
          </p:cNvPr>
          <p:cNvGrpSpPr/>
          <p:nvPr userDrawn="1"/>
        </p:nvGrpSpPr>
        <p:grpSpPr>
          <a:xfrm>
            <a:off x="5017033" y="1427257"/>
            <a:ext cx="924672" cy="458411"/>
            <a:chOff x="5163377" y="1564247"/>
            <a:chExt cx="924672" cy="458411"/>
          </a:xfrm>
        </p:grpSpPr>
        <p:sp>
          <p:nvSpPr>
            <p:cNvPr id="16" name="TextBox 15">
              <a:extLst>
                <a:ext uri="{FF2B5EF4-FFF2-40B4-BE49-F238E27FC236}">
                  <a16:creationId xmlns:a16="http://schemas.microsoft.com/office/drawing/2014/main" id="{A6BD81F3-29C3-334A-BD34-20D5BD3AE550}"/>
                </a:ext>
              </a:extLst>
            </p:cNvPr>
            <p:cNvSpPr txBox="1"/>
            <p:nvPr/>
          </p:nvSpPr>
          <p:spPr>
            <a:xfrm>
              <a:off x="5187947" y="1814909"/>
              <a:ext cx="875533" cy="207749"/>
            </a:xfrm>
            <a:prstGeom prst="rect">
              <a:avLst/>
            </a:prstGeom>
          </p:spPr>
          <p:txBody>
            <a:bodyPr wrap="square" rtlCol="0" anchor="t">
              <a:spAutoFit/>
            </a:bodyPr>
            <a:lstStyle/>
            <a:p>
              <a:pPr marL="0" indent="0" algn="ctr" defTabSz="685800">
                <a:buNone/>
              </a:pPr>
              <a:r>
                <a:rPr lang="en-US" sz="750" kern="0">
                  <a:solidFill>
                    <a:schemeClr val="bg2"/>
                  </a:solidFill>
                  <a:latin typeface="+mj-lt"/>
                </a:rPr>
                <a:t>EMEA</a:t>
              </a:r>
            </a:p>
          </p:txBody>
        </p:sp>
        <p:sp>
          <p:nvSpPr>
            <p:cNvPr id="17" name="TextBox 16">
              <a:extLst>
                <a:ext uri="{FF2B5EF4-FFF2-40B4-BE49-F238E27FC236}">
                  <a16:creationId xmlns:a16="http://schemas.microsoft.com/office/drawing/2014/main" id="{8AA39AD3-F3B1-134C-97F1-842FC988C031}"/>
                </a:ext>
              </a:extLst>
            </p:cNvPr>
            <p:cNvSpPr txBox="1"/>
            <p:nvPr/>
          </p:nvSpPr>
          <p:spPr>
            <a:xfrm>
              <a:off x="5163377" y="1564247"/>
              <a:ext cx="92467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20%</a:t>
              </a:r>
            </a:p>
          </p:txBody>
        </p:sp>
      </p:grpSp>
      <p:grpSp>
        <p:nvGrpSpPr>
          <p:cNvPr id="18" name="Group 17">
            <a:extLst>
              <a:ext uri="{FF2B5EF4-FFF2-40B4-BE49-F238E27FC236}">
                <a16:creationId xmlns:a16="http://schemas.microsoft.com/office/drawing/2014/main" id="{CCD5F4F0-A3EB-D14B-83AA-656C57EFA4FA}"/>
              </a:ext>
            </a:extLst>
          </p:cNvPr>
          <p:cNvGrpSpPr/>
          <p:nvPr userDrawn="1"/>
        </p:nvGrpSpPr>
        <p:grpSpPr>
          <a:xfrm>
            <a:off x="2863196" y="2415183"/>
            <a:ext cx="1209312" cy="597542"/>
            <a:chOff x="2953948" y="2585867"/>
            <a:chExt cx="1209312" cy="597542"/>
          </a:xfrm>
        </p:grpSpPr>
        <p:sp>
          <p:nvSpPr>
            <p:cNvPr id="19" name="TextBox 18">
              <a:extLst>
                <a:ext uri="{FF2B5EF4-FFF2-40B4-BE49-F238E27FC236}">
                  <a16:creationId xmlns:a16="http://schemas.microsoft.com/office/drawing/2014/main" id="{A8D3BF6E-8A41-EA45-A597-C4ED7CB4F4CF}"/>
                </a:ext>
              </a:extLst>
            </p:cNvPr>
            <p:cNvSpPr txBox="1"/>
            <p:nvPr/>
          </p:nvSpPr>
          <p:spPr>
            <a:xfrm>
              <a:off x="2982211" y="2860244"/>
              <a:ext cx="1152786" cy="323165"/>
            </a:xfrm>
            <a:prstGeom prst="rect">
              <a:avLst/>
            </a:prstGeom>
          </p:spPr>
          <p:txBody>
            <a:bodyPr wrap="square" rtlCol="0" anchor="t">
              <a:spAutoFit/>
            </a:bodyPr>
            <a:lstStyle/>
            <a:p>
              <a:pPr marL="0" indent="0" algn="ctr" defTabSz="685800">
                <a:buNone/>
              </a:pPr>
              <a:r>
                <a:rPr lang="en-US" sz="750" kern="0">
                  <a:solidFill>
                    <a:schemeClr val="bg2"/>
                  </a:solidFill>
                  <a:latin typeface="+mj-lt"/>
                </a:rPr>
                <a:t>North </a:t>
              </a:r>
            </a:p>
            <a:p>
              <a:pPr marL="0" indent="0" algn="ctr" defTabSz="685800">
                <a:buNone/>
              </a:pPr>
              <a:r>
                <a:rPr lang="en-US" sz="750" kern="0">
                  <a:solidFill>
                    <a:schemeClr val="bg2"/>
                  </a:solidFill>
                  <a:latin typeface="+mj-lt"/>
                </a:rPr>
                <a:t>America</a:t>
              </a:r>
            </a:p>
          </p:txBody>
        </p:sp>
        <p:sp>
          <p:nvSpPr>
            <p:cNvPr id="20" name="TextBox 19">
              <a:extLst>
                <a:ext uri="{FF2B5EF4-FFF2-40B4-BE49-F238E27FC236}">
                  <a16:creationId xmlns:a16="http://schemas.microsoft.com/office/drawing/2014/main" id="{AF8A1FD7-D5D0-0448-90C1-21CD6A6CBC32}"/>
                </a:ext>
              </a:extLst>
            </p:cNvPr>
            <p:cNvSpPr txBox="1"/>
            <p:nvPr/>
          </p:nvSpPr>
          <p:spPr>
            <a:xfrm>
              <a:off x="2953948" y="2585867"/>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59%</a:t>
              </a:r>
            </a:p>
          </p:txBody>
        </p:sp>
      </p:grpSp>
      <p:grpSp>
        <p:nvGrpSpPr>
          <p:cNvPr id="21" name="Group 20">
            <a:extLst>
              <a:ext uri="{FF2B5EF4-FFF2-40B4-BE49-F238E27FC236}">
                <a16:creationId xmlns:a16="http://schemas.microsoft.com/office/drawing/2014/main" id="{9F8FF69C-CDE9-9241-B26D-BE29A26EE06B}"/>
              </a:ext>
            </a:extLst>
          </p:cNvPr>
          <p:cNvGrpSpPr/>
          <p:nvPr userDrawn="1"/>
        </p:nvGrpSpPr>
        <p:grpSpPr>
          <a:xfrm>
            <a:off x="5143044" y="2386657"/>
            <a:ext cx="1209312" cy="589148"/>
            <a:chOff x="5290261" y="2442966"/>
            <a:chExt cx="1209312" cy="589148"/>
          </a:xfrm>
        </p:grpSpPr>
        <p:sp>
          <p:nvSpPr>
            <p:cNvPr id="22" name="TextBox 21">
              <a:extLst>
                <a:ext uri="{FF2B5EF4-FFF2-40B4-BE49-F238E27FC236}">
                  <a16:creationId xmlns:a16="http://schemas.microsoft.com/office/drawing/2014/main" id="{B698F980-E557-8946-A753-2EB4A380D4AA}"/>
                </a:ext>
              </a:extLst>
            </p:cNvPr>
            <p:cNvSpPr txBox="1"/>
            <p:nvPr/>
          </p:nvSpPr>
          <p:spPr>
            <a:xfrm>
              <a:off x="5420613" y="2708949"/>
              <a:ext cx="948609" cy="323165"/>
            </a:xfrm>
            <a:prstGeom prst="rect">
              <a:avLst/>
            </a:prstGeom>
          </p:spPr>
          <p:txBody>
            <a:bodyPr wrap="square" rtlCol="0" anchor="t">
              <a:spAutoFit/>
            </a:bodyPr>
            <a:lstStyle/>
            <a:p>
              <a:pPr marL="0" indent="0" algn="ctr" defTabSz="685800">
                <a:buNone/>
              </a:pPr>
              <a:r>
                <a:rPr lang="en-US" sz="750" kern="0">
                  <a:solidFill>
                    <a:schemeClr val="bg2"/>
                  </a:solidFill>
                  <a:latin typeface="+mj-lt"/>
                </a:rPr>
                <a:t>Asia </a:t>
              </a:r>
            </a:p>
            <a:p>
              <a:pPr marL="0" indent="0" algn="ctr" defTabSz="685800">
                <a:buNone/>
              </a:pPr>
              <a:r>
                <a:rPr lang="en-US" sz="750" kern="0">
                  <a:solidFill>
                    <a:schemeClr val="bg2"/>
                  </a:solidFill>
                  <a:latin typeface="+mj-lt"/>
                </a:rPr>
                <a:t>Pacific</a:t>
              </a:r>
            </a:p>
          </p:txBody>
        </p:sp>
        <p:sp>
          <p:nvSpPr>
            <p:cNvPr id="23" name="TextBox 22">
              <a:extLst>
                <a:ext uri="{FF2B5EF4-FFF2-40B4-BE49-F238E27FC236}">
                  <a16:creationId xmlns:a16="http://schemas.microsoft.com/office/drawing/2014/main" id="{900936D4-B306-2242-9726-A1ED32CF8122}"/>
                </a:ext>
              </a:extLst>
            </p:cNvPr>
            <p:cNvSpPr txBox="1"/>
            <p:nvPr/>
          </p:nvSpPr>
          <p:spPr>
            <a:xfrm>
              <a:off x="5290261" y="2442966"/>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14%</a:t>
              </a:r>
            </a:p>
          </p:txBody>
        </p:sp>
      </p:grpSp>
      <p:grpSp>
        <p:nvGrpSpPr>
          <p:cNvPr id="24" name="Group 23">
            <a:extLst>
              <a:ext uri="{FF2B5EF4-FFF2-40B4-BE49-F238E27FC236}">
                <a16:creationId xmlns:a16="http://schemas.microsoft.com/office/drawing/2014/main" id="{9BFE1E27-3184-BB4D-9245-007ED93A5A9E}"/>
              </a:ext>
            </a:extLst>
          </p:cNvPr>
          <p:cNvGrpSpPr/>
          <p:nvPr userDrawn="1"/>
        </p:nvGrpSpPr>
        <p:grpSpPr>
          <a:xfrm>
            <a:off x="3772400" y="1177115"/>
            <a:ext cx="1209312" cy="463201"/>
            <a:chOff x="3879275" y="1327552"/>
            <a:chExt cx="1209312" cy="463201"/>
          </a:xfrm>
        </p:grpSpPr>
        <p:sp>
          <p:nvSpPr>
            <p:cNvPr id="25" name="TextBox 24">
              <a:extLst>
                <a:ext uri="{FF2B5EF4-FFF2-40B4-BE49-F238E27FC236}">
                  <a16:creationId xmlns:a16="http://schemas.microsoft.com/office/drawing/2014/main" id="{D585D7E8-187C-DC4E-8AC8-69C4149DBA3A}"/>
                </a:ext>
              </a:extLst>
            </p:cNvPr>
            <p:cNvSpPr txBox="1"/>
            <p:nvPr/>
          </p:nvSpPr>
          <p:spPr>
            <a:xfrm>
              <a:off x="3927392" y="1583004"/>
              <a:ext cx="1113079" cy="207749"/>
            </a:xfrm>
            <a:prstGeom prst="rect">
              <a:avLst/>
            </a:prstGeom>
          </p:spPr>
          <p:txBody>
            <a:bodyPr wrap="square" rtlCol="0" anchor="t">
              <a:spAutoFit/>
            </a:bodyPr>
            <a:lstStyle/>
            <a:p>
              <a:pPr marL="0" indent="0" algn="ctr" defTabSz="685800">
                <a:buNone/>
              </a:pPr>
              <a:r>
                <a:rPr lang="en-US" sz="750" kern="0" dirty="0">
                  <a:solidFill>
                    <a:schemeClr val="bg2"/>
                  </a:solidFill>
                  <a:latin typeface="+mj-lt"/>
                </a:rPr>
                <a:t>Latin America</a:t>
              </a:r>
            </a:p>
          </p:txBody>
        </p:sp>
        <p:sp>
          <p:nvSpPr>
            <p:cNvPr id="26" name="TextBox 25">
              <a:extLst>
                <a:ext uri="{FF2B5EF4-FFF2-40B4-BE49-F238E27FC236}">
                  <a16:creationId xmlns:a16="http://schemas.microsoft.com/office/drawing/2014/main" id="{CCFBE706-B267-544F-953F-DE9672E851A6}"/>
                </a:ext>
              </a:extLst>
            </p:cNvPr>
            <p:cNvSpPr txBox="1"/>
            <p:nvPr/>
          </p:nvSpPr>
          <p:spPr>
            <a:xfrm>
              <a:off x="3879275" y="1327552"/>
              <a:ext cx="1209312" cy="276999"/>
            </a:xfrm>
            <a:prstGeom prst="rect">
              <a:avLst/>
            </a:prstGeom>
          </p:spPr>
          <p:txBody>
            <a:bodyPr wrap="square" rtlCol="0" anchor="t">
              <a:spAutoFit/>
            </a:bodyPr>
            <a:lstStyle/>
            <a:p>
              <a:pPr marL="0" indent="0" algn="ctr" defTabSz="685800">
                <a:buNone/>
              </a:pPr>
              <a:r>
                <a:rPr lang="en-US" sz="1200" kern="0">
                  <a:solidFill>
                    <a:schemeClr val="bg2"/>
                  </a:solidFill>
                  <a:latin typeface="+mj-lt"/>
                </a:rPr>
                <a:t>7%</a:t>
              </a:r>
            </a:p>
          </p:txBody>
        </p:sp>
      </p:grpSp>
      <p:sp>
        <p:nvSpPr>
          <p:cNvPr id="27" name="TextBox 26">
            <a:extLst>
              <a:ext uri="{FF2B5EF4-FFF2-40B4-BE49-F238E27FC236}">
                <a16:creationId xmlns:a16="http://schemas.microsoft.com/office/drawing/2014/main" id="{FBA380E5-274C-4E44-834A-EFDCD8F317AA}"/>
              </a:ext>
            </a:extLst>
          </p:cNvPr>
          <p:cNvSpPr txBox="1"/>
          <p:nvPr userDrawn="1"/>
        </p:nvSpPr>
        <p:spPr>
          <a:xfrm>
            <a:off x="6588699" y="2356223"/>
            <a:ext cx="1881352" cy="253916"/>
          </a:xfrm>
          <a:prstGeom prst="rect">
            <a:avLst/>
          </a:prstGeom>
        </p:spPr>
        <p:txBody>
          <a:bodyPr wrap="square" rtlCol="0" anchor="t">
            <a:spAutoFit/>
          </a:bodyPr>
          <a:lstStyle/>
          <a:p>
            <a:pPr marL="0" indent="0" algn="ctr" defTabSz="685800">
              <a:buNone/>
            </a:pPr>
            <a:r>
              <a:rPr lang="en-US" sz="1050" b="0" kern="0" dirty="0">
                <a:solidFill>
                  <a:schemeClr val="bg2"/>
                </a:solidFill>
                <a:latin typeface="+mj-lt"/>
              </a:rPr>
              <a:t>POR</a:t>
            </a:r>
            <a:r>
              <a:rPr lang="en-US" sz="1050" b="1" kern="0" dirty="0">
                <a:solidFill>
                  <a:schemeClr val="bg2"/>
                </a:solidFill>
                <a:latin typeface="+mj-lt"/>
              </a:rPr>
              <a:t> INDUSTRIA</a:t>
            </a:r>
          </a:p>
        </p:txBody>
      </p:sp>
      <p:sp>
        <p:nvSpPr>
          <p:cNvPr id="28" name="TextBox 27">
            <a:extLst>
              <a:ext uri="{FF2B5EF4-FFF2-40B4-BE49-F238E27FC236}">
                <a16:creationId xmlns:a16="http://schemas.microsoft.com/office/drawing/2014/main" id="{211A23C0-2767-2440-9037-5A7DDCFCDA9B}"/>
              </a:ext>
            </a:extLst>
          </p:cNvPr>
          <p:cNvSpPr txBox="1"/>
          <p:nvPr userDrawn="1"/>
        </p:nvSpPr>
        <p:spPr>
          <a:xfrm>
            <a:off x="3141030" y="3972859"/>
            <a:ext cx="2993037" cy="276946"/>
          </a:xfrm>
          <a:prstGeom prst="rect">
            <a:avLst/>
          </a:prstGeom>
          <a:noFill/>
        </p:spPr>
        <p:txBody>
          <a:bodyPr wrap="square" lIns="68525" tIns="34264" rIns="68525" bIns="34264" rtlCol="0">
            <a:spAutoFit/>
          </a:bodyPr>
          <a:lstStyle/>
          <a:p>
            <a:pPr defTabSz="456869"/>
            <a:r>
              <a:rPr lang="en-US" sz="1350" b="1" spc="225">
                <a:latin typeface="+mj-lt"/>
                <a:cs typeface="Arial" charset="0"/>
              </a:rPr>
              <a:t>GLOBAL</a:t>
            </a:r>
            <a:endParaRPr lang="en-US" sz="1350" b="1" i="1" spc="225">
              <a:latin typeface="+mj-lt"/>
            </a:endParaRPr>
          </a:p>
        </p:txBody>
      </p:sp>
      <p:sp>
        <p:nvSpPr>
          <p:cNvPr id="29" name="TextBox 28">
            <a:extLst>
              <a:ext uri="{FF2B5EF4-FFF2-40B4-BE49-F238E27FC236}">
                <a16:creationId xmlns:a16="http://schemas.microsoft.com/office/drawing/2014/main" id="{A608311B-41D0-2242-8330-189797C5CB02}"/>
              </a:ext>
            </a:extLst>
          </p:cNvPr>
          <p:cNvSpPr txBox="1"/>
          <p:nvPr userDrawn="1"/>
        </p:nvSpPr>
        <p:spPr>
          <a:xfrm>
            <a:off x="3606095" y="4516402"/>
            <a:ext cx="1524000" cy="438529"/>
          </a:xfrm>
          <a:prstGeom prst="rect">
            <a:avLst/>
          </a:prstGeom>
          <a:noFill/>
        </p:spPr>
        <p:txBody>
          <a:bodyPr wrap="square" lIns="68525" tIns="34264" rIns="68525" bIns="34264" rtlCol="0">
            <a:spAutoFit/>
          </a:bodyPr>
          <a:lstStyle/>
          <a:p>
            <a:pPr defTabSz="456869"/>
            <a:r>
              <a:rPr lang="en-US" sz="2400">
                <a:solidFill>
                  <a:schemeClr val="bg2"/>
                </a:solidFill>
                <a:latin typeface="+mj-lt"/>
                <a:cs typeface="Arial" charset="0"/>
              </a:rPr>
              <a:t>100+</a:t>
            </a:r>
            <a:endParaRPr lang="en-US" sz="2400" b="1" i="1" spc="-75">
              <a:solidFill>
                <a:schemeClr val="bg2"/>
              </a:solidFill>
              <a:latin typeface="+mj-lt"/>
            </a:endParaRPr>
          </a:p>
        </p:txBody>
      </p:sp>
      <p:sp>
        <p:nvSpPr>
          <p:cNvPr id="30" name="TextBox 29">
            <a:extLst>
              <a:ext uri="{FF2B5EF4-FFF2-40B4-BE49-F238E27FC236}">
                <a16:creationId xmlns:a16="http://schemas.microsoft.com/office/drawing/2014/main" id="{2E4B562D-E7C6-4441-BC5F-DDE3D062688A}"/>
              </a:ext>
            </a:extLst>
          </p:cNvPr>
          <p:cNvSpPr txBox="1"/>
          <p:nvPr userDrawn="1"/>
        </p:nvSpPr>
        <p:spPr>
          <a:xfrm>
            <a:off x="4504619" y="4603638"/>
            <a:ext cx="1098052" cy="219291"/>
          </a:xfrm>
          <a:prstGeom prst="rect">
            <a:avLst/>
          </a:prstGeom>
        </p:spPr>
        <p:txBody>
          <a:bodyPr wrap="square" rtlCol="0" anchor="t">
            <a:spAutoFit/>
          </a:bodyPr>
          <a:lstStyle/>
          <a:p>
            <a:pPr defTabSz="685800"/>
            <a:r>
              <a:rPr lang="en-US" sz="825" dirty="0" err="1">
                <a:solidFill>
                  <a:schemeClr val="bg2"/>
                </a:solidFill>
                <a:latin typeface="+mj-lt"/>
              </a:rPr>
              <a:t>Paises</a:t>
            </a:r>
            <a:endParaRPr lang="en-US" sz="825" dirty="0">
              <a:solidFill>
                <a:schemeClr val="bg2"/>
              </a:solidFill>
              <a:latin typeface="+mj-lt"/>
            </a:endParaRPr>
          </a:p>
        </p:txBody>
      </p:sp>
      <p:sp>
        <p:nvSpPr>
          <p:cNvPr id="31" name="TextBox 30">
            <a:extLst>
              <a:ext uri="{FF2B5EF4-FFF2-40B4-BE49-F238E27FC236}">
                <a16:creationId xmlns:a16="http://schemas.microsoft.com/office/drawing/2014/main" id="{719A9033-A301-B642-AC1E-3C0360354120}"/>
              </a:ext>
            </a:extLst>
          </p:cNvPr>
          <p:cNvSpPr txBox="1"/>
          <p:nvPr userDrawn="1"/>
        </p:nvSpPr>
        <p:spPr>
          <a:xfrm>
            <a:off x="9049690" y="3979191"/>
            <a:ext cx="3169548" cy="392363"/>
          </a:xfrm>
          <a:prstGeom prst="rect">
            <a:avLst/>
          </a:prstGeom>
          <a:noFill/>
        </p:spPr>
        <p:txBody>
          <a:bodyPr wrap="square" lIns="68525" tIns="34264" rIns="68525" bIns="34264" rtlCol="0">
            <a:spAutoFit/>
          </a:bodyPr>
          <a:lstStyle/>
          <a:p>
            <a:pPr defTabSz="456869"/>
            <a:r>
              <a:rPr lang="es-ES" sz="1050" b="1" dirty="0">
                <a:latin typeface="+mj-lt"/>
                <a:cs typeface="Arial" charset="0"/>
              </a:rPr>
              <a:t>Rendimiento total de los accionistas</a:t>
            </a:r>
          </a:p>
          <a:p>
            <a:pPr defTabSz="456869"/>
            <a:endParaRPr lang="es-ES" sz="1050" b="1" dirty="0">
              <a:latin typeface="+mj-lt"/>
              <a:cs typeface="Arial" charset="0"/>
            </a:endParaRPr>
          </a:p>
        </p:txBody>
      </p:sp>
      <p:pic>
        <p:nvPicPr>
          <p:cNvPr id="33" name="Picture 32">
            <a:extLst>
              <a:ext uri="{FF2B5EF4-FFF2-40B4-BE49-F238E27FC236}">
                <a16:creationId xmlns:a16="http://schemas.microsoft.com/office/drawing/2014/main" id="{D1F725E6-08F9-7B44-82EC-B25C3DF07EE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3214189" y="4641931"/>
            <a:ext cx="396508" cy="396508"/>
          </a:xfrm>
          <a:prstGeom prst="rect">
            <a:avLst/>
          </a:prstGeom>
        </p:spPr>
      </p:pic>
      <p:sp>
        <p:nvSpPr>
          <p:cNvPr id="34" name="TextBox 33">
            <a:extLst>
              <a:ext uri="{FF2B5EF4-FFF2-40B4-BE49-F238E27FC236}">
                <a16:creationId xmlns:a16="http://schemas.microsoft.com/office/drawing/2014/main" id="{894475A8-D8C0-7843-8FF8-49D6A0D11B0B}"/>
              </a:ext>
            </a:extLst>
          </p:cNvPr>
          <p:cNvSpPr txBox="1"/>
          <p:nvPr userDrawn="1"/>
        </p:nvSpPr>
        <p:spPr>
          <a:xfrm>
            <a:off x="3837595" y="5436237"/>
            <a:ext cx="1421976" cy="346249"/>
          </a:xfrm>
          <a:prstGeom prst="rect">
            <a:avLst/>
          </a:prstGeom>
          <a:noFill/>
        </p:spPr>
        <p:txBody>
          <a:bodyPr wrap="square" rtlCol="0">
            <a:spAutoFit/>
          </a:bodyPr>
          <a:lstStyle/>
          <a:p>
            <a:pPr defTabSz="456941"/>
            <a:r>
              <a:rPr lang="en-US" sz="825" dirty="0">
                <a:solidFill>
                  <a:schemeClr val="bg2"/>
                </a:solidFill>
                <a:latin typeface="+mj-lt"/>
              </a:rPr>
              <a:t>World’s Most </a:t>
            </a:r>
            <a:br>
              <a:rPr lang="en-US" sz="825" dirty="0">
                <a:solidFill>
                  <a:schemeClr val="bg2"/>
                </a:solidFill>
                <a:latin typeface="+mj-lt"/>
              </a:rPr>
            </a:br>
            <a:r>
              <a:rPr lang="en-US" sz="825" dirty="0">
                <a:solidFill>
                  <a:schemeClr val="bg2"/>
                </a:solidFill>
                <a:latin typeface="+mj-lt"/>
              </a:rPr>
              <a:t>Ethical Companies</a:t>
            </a:r>
            <a:endParaRPr lang="en-US" sz="825" i="1" dirty="0">
              <a:solidFill>
                <a:schemeClr val="bg2"/>
              </a:solidFill>
              <a:latin typeface="+mj-lt"/>
            </a:endParaRPr>
          </a:p>
        </p:txBody>
      </p:sp>
      <p:cxnSp>
        <p:nvCxnSpPr>
          <p:cNvPr id="35" name="Straight Connector 34">
            <a:extLst>
              <a:ext uri="{FF2B5EF4-FFF2-40B4-BE49-F238E27FC236}">
                <a16:creationId xmlns:a16="http://schemas.microsoft.com/office/drawing/2014/main" id="{4F1B0D53-69FF-1B4F-9822-7E461975068F}"/>
              </a:ext>
            </a:extLst>
          </p:cNvPr>
          <p:cNvCxnSpPr>
            <a:cxnSpLocks/>
          </p:cNvCxnSpPr>
          <p:nvPr userDrawn="1"/>
        </p:nvCxnSpPr>
        <p:spPr bwMode="auto">
          <a:xfrm>
            <a:off x="4297656" y="4156176"/>
            <a:ext cx="4681013" cy="0"/>
          </a:xfrm>
          <a:prstGeom prst="line">
            <a:avLst/>
          </a:prstGeom>
          <a:noFill/>
          <a:ln w="25400" cap="rnd" cmpd="sng" algn="ctr">
            <a:solidFill>
              <a:schemeClr val="tx2"/>
            </a:solidFill>
            <a:prstDash val="solid"/>
            <a:round/>
            <a:headEnd type="none" w="med" len="med"/>
            <a:tailEnd type="none" w="med" len="med"/>
          </a:ln>
          <a:effectLst/>
        </p:spPr>
      </p:cxnSp>
      <p:sp>
        <p:nvSpPr>
          <p:cNvPr id="36" name="Title 1">
            <a:extLst>
              <a:ext uri="{FF2B5EF4-FFF2-40B4-BE49-F238E27FC236}">
                <a16:creationId xmlns:a16="http://schemas.microsoft.com/office/drawing/2014/main" id="{B6B40127-8D0F-A24A-8D0E-DF651F9AD9F2}"/>
              </a:ext>
            </a:extLst>
          </p:cNvPr>
          <p:cNvSpPr txBox="1">
            <a:spLocks/>
          </p:cNvSpPr>
          <p:nvPr userDrawn="1"/>
        </p:nvSpPr>
        <p:spPr>
          <a:xfrm>
            <a:off x="8230583" y="1764712"/>
            <a:ext cx="84792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750" kern="0" dirty="0" err="1">
                <a:solidFill>
                  <a:schemeClr val="bg2"/>
                </a:solidFill>
                <a:latin typeface="+mj-lt"/>
              </a:rPr>
              <a:t>Proceso</a:t>
            </a:r>
            <a:endParaRPr lang="en-US" sz="750" kern="0" dirty="0">
              <a:solidFill>
                <a:schemeClr val="bg2"/>
              </a:solidFill>
              <a:latin typeface="+mj-lt"/>
            </a:endParaRPr>
          </a:p>
        </p:txBody>
      </p:sp>
      <p:sp>
        <p:nvSpPr>
          <p:cNvPr id="37" name="Title 1">
            <a:extLst>
              <a:ext uri="{FF2B5EF4-FFF2-40B4-BE49-F238E27FC236}">
                <a16:creationId xmlns:a16="http://schemas.microsoft.com/office/drawing/2014/main" id="{79AA5822-988D-224A-903B-EB376C57235C}"/>
              </a:ext>
            </a:extLst>
          </p:cNvPr>
          <p:cNvSpPr txBox="1">
            <a:spLocks/>
          </p:cNvSpPr>
          <p:nvPr userDrawn="1"/>
        </p:nvSpPr>
        <p:spPr>
          <a:xfrm>
            <a:off x="6171038" y="1595105"/>
            <a:ext cx="83576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r" defTabSz="685664">
              <a:lnSpc>
                <a:spcPct val="100000"/>
              </a:lnSpc>
            </a:pPr>
            <a:r>
              <a:rPr lang="en-US" sz="750" kern="0" dirty="0" err="1">
                <a:solidFill>
                  <a:schemeClr val="bg2"/>
                </a:solidFill>
                <a:latin typeface="+mj-lt"/>
              </a:rPr>
              <a:t>Discreto</a:t>
            </a:r>
            <a:endParaRPr lang="en-US" sz="750" kern="0" dirty="0">
              <a:solidFill>
                <a:schemeClr val="bg2"/>
              </a:solidFill>
              <a:latin typeface="+mj-lt"/>
            </a:endParaRPr>
          </a:p>
        </p:txBody>
      </p:sp>
      <p:sp>
        <p:nvSpPr>
          <p:cNvPr id="38" name="Title 1">
            <a:extLst>
              <a:ext uri="{FF2B5EF4-FFF2-40B4-BE49-F238E27FC236}">
                <a16:creationId xmlns:a16="http://schemas.microsoft.com/office/drawing/2014/main" id="{B35B7E68-CFB3-1640-8C63-607BD71B8521}"/>
              </a:ext>
            </a:extLst>
          </p:cNvPr>
          <p:cNvSpPr txBox="1">
            <a:spLocks/>
          </p:cNvSpPr>
          <p:nvPr userDrawn="1"/>
        </p:nvSpPr>
        <p:spPr>
          <a:xfrm>
            <a:off x="7994201" y="3446935"/>
            <a:ext cx="84792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675" kern="0" dirty="0" err="1">
                <a:solidFill>
                  <a:schemeClr val="bg2"/>
                </a:solidFill>
                <a:latin typeface="+mj-lt"/>
              </a:rPr>
              <a:t>Hibrido</a:t>
            </a:r>
            <a:endParaRPr lang="en-US" sz="675" kern="0" dirty="0">
              <a:solidFill>
                <a:schemeClr val="bg2"/>
              </a:solidFill>
              <a:latin typeface="+mj-lt"/>
            </a:endParaRPr>
          </a:p>
        </p:txBody>
      </p:sp>
      <p:sp>
        <p:nvSpPr>
          <p:cNvPr id="39" name="TextBox 38">
            <a:extLst>
              <a:ext uri="{FF2B5EF4-FFF2-40B4-BE49-F238E27FC236}">
                <a16:creationId xmlns:a16="http://schemas.microsoft.com/office/drawing/2014/main" id="{ADAE5B51-298B-9347-83AF-3241BA3CA1C3}"/>
              </a:ext>
            </a:extLst>
          </p:cNvPr>
          <p:cNvSpPr txBox="1"/>
          <p:nvPr userDrawn="1"/>
        </p:nvSpPr>
        <p:spPr>
          <a:xfrm>
            <a:off x="7876489" y="3208266"/>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~40%</a:t>
            </a:r>
          </a:p>
        </p:txBody>
      </p:sp>
      <p:sp>
        <p:nvSpPr>
          <p:cNvPr id="40" name="TextBox 39">
            <a:extLst>
              <a:ext uri="{FF2B5EF4-FFF2-40B4-BE49-F238E27FC236}">
                <a16:creationId xmlns:a16="http://schemas.microsoft.com/office/drawing/2014/main" id="{05000B5E-E6D8-E74A-95AC-F631ABA1D2AA}"/>
              </a:ext>
            </a:extLst>
          </p:cNvPr>
          <p:cNvSpPr txBox="1"/>
          <p:nvPr userDrawn="1"/>
        </p:nvSpPr>
        <p:spPr>
          <a:xfrm>
            <a:off x="8202601" y="1544010"/>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~35%</a:t>
            </a:r>
          </a:p>
        </p:txBody>
      </p:sp>
      <p:sp>
        <p:nvSpPr>
          <p:cNvPr id="41" name="TextBox 40">
            <a:extLst>
              <a:ext uri="{FF2B5EF4-FFF2-40B4-BE49-F238E27FC236}">
                <a16:creationId xmlns:a16="http://schemas.microsoft.com/office/drawing/2014/main" id="{4D2A0170-621D-DA49-A678-6C34C7B70BC2}"/>
              </a:ext>
            </a:extLst>
          </p:cNvPr>
          <p:cNvSpPr txBox="1"/>
          <p:nvPr userDrawn="1"/>
        </p:nvSpPr>
        <p:spPr>
          <a:xfrm>
            <a:off x="6099481" y="1302699"/>
            <a:ext cx="924672" cy="276999"/>
          </a:xfrm>
          <a:prstGeom prst="rect">
            <a:avLst/>
          </a:prstGeom>
        </p:spPr>
        <p:txBody>
          <a:bodyPr wrap="square" rtlCol="0" anchor="t">
            <a:spAutoFit/>
          </a:bodyPr>
          <a:lstStyle/>
          <a:p>
            <a:pPr marL="0" indent="0" algn="r" defTabSz="685800">
              <a:buNone/>
            </a:pPr>
            <a:r>
              <a:rPr lang="en-US" sz="1200" kern="0">
                <a:solidFill>
                  <a:schemeClr val="bg2"/>
                </a:solidFill>
                <a:latin typeface="+mj-lt"/>
              </a:rPr>
              <a:t>~25%</a:t>
            </a:r>
          </a:p>
        </p:txBody>
      </p:sp>
      <p:sp>
        <p:nvSpPr>
          <p:cNvPr id="45" name="Title 1">
            <a:extLst>
              <a:ext uri="{FF2B5EF4-FFF2-40B4-BE49-F238E27FC236}">
                <a16:creationId xmlns:a16="http://schemas.microsoft.com/office/drawing/2014/main" id="{D14F01C1-BAAD-B54C-B4CB-633D49EA1605}"/>
              </a:ext>
            </a:extLst>
          </p:cNvPr>
          <p:cNvSpPr txBox="1">
            <a:spLocks/>
          </p:cNvSpPr>
          <p:nvPr userDrawn="1"/>
        </p:nvSpPr>
        <p:spPr>
          <a:xfrm>
            <a:off x="11139301" y="1598101"/>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685664">
              <a:lnSpc>
                <a:spcPct val="100000"/>
              </a:lnSpc>
            </a:pPr>
            <a:r>
              <a:rPr lang="en-US" sz="750" kern="0" dirty="0" err="1">
                <a:solidFill>
                  <a:schemeClr val="bg2"/>
                </a:solidFill>
                <a:latin typeface="+mj-lt"/>
              </a:rPr>
              <a:t>Dispositivos</a:t>
            </a:r>
            <a:r>
              <a:rPr lang="en-US" sz="750" kern="0" dirty="0">
                <a:solidFill>
                  <a:schemeClr val="bg2"/>
                </a:solidFill>
                <a:latin typeface="+mj-lt"/>
              </a:rPr>
              <a:t> </a:t>
            </a:r>
            <a:r>
              <a:rPr lang="en-US" sz="750" kern="0" dirty="0" err="1">
                <a:solidFill>
                  <a:schemeClr val="bg2"/>
                </a:solidFill>
                <a:latin typeface="+mj-lt"/>
              </a:rPr>
              <a:t>Inteligentes</a:t>
            </a:r>
            <a:endParaRPr lang="en-US" sz="750" kern="0" dirty="0">
              <a:solidFill>
                <a:schemeClr val="bg2"/>
              </a:solidFill>
              <a:latin typeface="+mj-lt"/>
            </a:endParaRPr>
          </a:p>
        </p:txBody>
      </p:sp>
      <p:sp>
        <p:nvSpPr>
          <p:cNvPr id="46" name="TextBox 45">
            <a:extLst>
              <a:ext uri="{FF2B5EF4-FFF2-40B4-BE49-F238E27FC236}">
                <a16:creationId xmlns:a16="http://schemas.microsoft.com/office/drawing/2014/main" id="{97E73FEA-C61B-2545-ACB4-CBF8A61C0238}"/>
              </a:ext>
            </a:extLst>
          </p:cNvPr>
          <p:cNvSpPr txBox="1"/>
          <p:nvPr userDrawn="1"/>
        </p:nvSpPr>
        <p:spPr>
          <a:xfrm>
            <a:off x="11228287" y="1372723"/>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$2.9B</a:t>
            </a:r>
          </a:p>
        </p:txBody>
      </p:sp>
      <p:sp>
        <p:nvSpPr>
          <p:cNvPr id="47" name="Title 1">
            <a:extLst>
              <a:ext uri="{FF2B5EF4-FFF2-40B4-BE49-F238E27FC236}">
                <a16:creationId xmlns:a16="http://schemas.microsoft.com/office/drawing/2014/main" id="{44035DED-869E-BA46-B69E-63CFE1CF82F7}"/>
              </a:ext>
            </a:extLst>
          </p:cNvPr>
          <p:cNvSpPr txBox="1">
            <a:spLocks/>
          </p:cNvSpPr>
          <p:nvPr userDrawn="1"/>
        </p:nvSpPr>
        <p:spPr>
          <a:xfrm>
            <a:off x="8753683" y="2760493"/>
            <a:ext cx="1018141" cy="844204"/>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685664">
              <a:lnSpc>
                <a:spcPct val="100000"/>
              </a:lnSpc>
            </a:pPr>
            <a:r>
              <a:rPr lang="en-US" sz="750" kern="0" dirty="0">
                <a:solidFill>
                  <a:schemeClr val="bg2"/>
                </a:solidFill>
                <a:latin typeface="+mj-lt"/>
              </a:rPr>
              <a:t>Software y Control</a:t>
            </a:r>
          </a:p>
        </p:txBody>
      </p:sp>
      <p:sp>
        <p:nvSpPr>
          <p:cNvPr id="48" name="TextBox 47">
            <a:extLst>
              <a:ext uri="{FF2B5EF4-FFF2-40B4-BE49-F238E27FC236}">
                <a16:creationId xmlns:a16="http://schemas.microsoft.com/office/drawing/2014/main" id="{D7DC0D42-76CC-3F49-A9F3-E49490E713D9}"/>
              </a:ext>
            </a:extLst>
          </p:cNvPr>
          <p:cNvSpPr txBox="1"/>
          <p:nvPr userDrawn="1"/>
        </p:nvSpPr>
        <p:spPr>
          <a:xfrm>
            <a:off x="8655757" y="2535115"/>
            <a:ext cx="924672" cy="276999"/>
          </a:xfrm>
          <a:prstGeom prst="rect">
            <a:avLst/>
          </a:prstGeom>
        </p:spPr>
        <p:txBody>
          <a:bodyPr wrap="square" rtlCol="0" anchor="t">
            <a:spAutoFit/>
          </a:bodyPr>
          <a:lstStyle/>
          <a:p>
            <a:pPr marL="0" indent="0" algn="r" defTabSz="685800">
              <a:buNone/>
            </a:pPr>
            <a:r>
              <a:rPr lang="en-US" sz="1200" kern="0">
                <a:solidFill>
                  <a:schemeClr val="bg2"/>
                </a:solidFill>
                <a:latin typeface="+mj-lt"/>
              </a:rPr>
              <a:t>$1.7B</a:t>
            </a:r>
          </a:p>
        </p:txBody>
      </p:sp>
      <p:grpSp>
        <p:nvGrpSpPr>
          <p:cNvPr id="50" name="Group 49">
            <a:extLst>
              <a:ext uri="{FF2B5EF4-FFF2-40B4-BE49-F238E27FC236}">
                <a16:creationId xmlns:a16="http://schemas.microsoft.com/office/drawing/2014/main" id="{E30CD417-0C9C-5C4C-8678-07A8AD5C5FB5}"/>
              </a:ext>
            </a:extLst>
          </p:cNvPr>
          <p:cNvGrpSpPr/>
          <p:nvPr userDrawn="1"/>
        </p:nvGrpSpPr>
        <p:grpSpPr>
          <a:xfrm>
            <a:off x="9057056" y="4389092"/>
            <a:ext cx="3028069" cy="1508699"/>
            <a:chOff x="1438665" y="4865097"/>
            <a:chExt cx="2383358" cy="1093253"/>
          </a:xfrm>
        </p:grpSpPr>
        <p:graphicFrame>
          <p:nvGraphicFramePr>
            <p:cNvPr id="51" name="Chart 50">
              <a:extLst>
                <a:ext uri="{FF2B5EF4-FFF2-40B4-BE49-F238E27FC236}">
                  <a16:creationId xmlns:a16="http://schemas.microsoft.com/office/drawing/2014/main" id="{E6E9DDD0-41F1-8C44-9070-4EC4260FAA4A}"/>
                </a:ext>
              </a:extLst>
            </p:cNvPr>
            <p:cNvGraphicFramePr/>
            <p:nvPr>
              <p:extLst>
                <p:ext uri="{D42A27DB-BD31-4B8C-83A1-F6EECF244321}">
                  <p14:modId xmlns:p14="http://schemas.microsoft.com/office/powerpoint/2010/main" val="818449078"/>
                </p:ext>
              </p:extLst>
            </p:nvPr>
          </p:nvGraphicFramePr>
          <p:xfrm>
            <a:off x="1704849" y="4865097"/>
            <a:ext cx="1977510" cy="1093253"/>
          </p:xfrm>
          <a:graphic>
            <a:graphicData uri="http://schemas.openxmlformats.org/drawingml/2006/chart">
              <c:chart xmlns:c="http://schemas.openxmlformats.org/drawingml/2006/chart" xmlns:r="http://schemas.openxmlformats.org/officeDocument/2006/relationships" r:id="rId8"/>
            </a:graphicData>
          </a:graphic>
        </p:graphicFrame>
        <p:cxnSp>
          <p:nvCxnSpPr>
            <p:cNvPr id="52" name="Straight Connector 51">
              <a:extLst>
                <a:ext uri="{FF2B5EF4-FFF2-40B4-BE49-F238E27FC236}">
                  <a16:creationId xmlns:a16="http://schemas.microsoft.com/office/drawing/2014/main" id="{015629E8-9285-2341-9269-403D0E059667}"/>
                </a:ext>
              </a:extLst>
            </p:cNvPr>
            <p:cNvCxnSpPr>
              <a:cxnSpLocks/>
            </p:cNvCxnSpPr>
            <p:nvPr/>
          </p:nvCxnSpPr>
          <p:spPr bwMode="auto">
            <a:xfrm>
              <a:off x="1753866" y="4993576"/>
              <a:ext cx="891" cy="816955"/>
            </a:xfrm>
            <a:prstGeom prst="line">
              <a:avLst/>
            </a:prstGeom>
            <a:noFill/>
            <a:ln w="9525" cap="flat" cmpd="sng" algn="ctr">
              <a:solidFill>
                <a:schemeClr val="tx2"/>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0611A1BF-0ACA-834D-980C-80E2A16FD7F1}"/>
                </a:ext>
              </a:extLst>
            </p:cNvPr>
            <p:cNvCxnSpPr>
              <a:cxnSpLocks/>
            </p:cNvCxnSpPr>
            <p:nvPr/>
          </p:nvCxnSpPr>
          <p:spPr bwMode="auto">
            <a:xfrm flipV="1">
              <a:off x="1768302" y="5811863"/>
              <a:ext cx="1836460" cy="1"/>
            </a:xfrm>
            <a:prstGeom prst="line">
              <a:avLst/>
            </a:prstGeom>
            <a:noFill/>
            <a:ln w="9525" cap="flat" cmpd="sng" algn="ctr">
              <a:solidFill>
                <a:schemeClr val="tx2"/>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7B7CF1B6-2DB8-4B41-8722-5E514A45D7C4}"/>
                </a:ext>
              </a:extLst>
            </p:cNvPr>
            <p:cNvSpPr txBox="1"/>
            <p:nvPr/>
          </p:nvSpPr>
          <p:spPr>
            <a:xfrm>
              <a:off x="1438665" y="5666275"/>
              <a:ext cx="371779"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100</a:t>
              </a:r>
            </a:p>
          </p:txBody>
        </p:sp>
        <p:sp>
          <p:nvSpPr>
            <p:cNvPr id="55" name="TextBox 54">
              <a:extLst>
                <a:ext uri="{FF2B5EF4-FFF2-40B4-BE49-F238E27FC236}">
                  <a16:creationId xmlns:a16="http://schemas.microsoft.com/office/drawing/2014/main" id="{E9B9CF32-624A-BF4B-A3B5-2C8A68C3A3D8}"/>
                </a:ext>
              </a:extLst>
            </p:cNvPr>
            <p:cNvSpPr txBox="1"/>
            <p:nvPr/>
          </p:nvSpPr>
          <p:spPr>
            <a:xfrm>
              <a:off x="1444166" y="4927179"/>
              <a:ext cx="371779"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800</a:t>
              </a:r>
            </a:p>
          </p:txBody>
        </p:sp>
        <p:sp>
          <p:nvSpPr>
            <p:cNvPr id="56" name="TextBox 55">
              <a:extLst>
                <a:ext uri="{FF2B5EF4-FFF2-40B4-BE49-F238E27FC236}">
                  <a16:creationId xmlns:a16="http://schemas.microsoft.com/office/drawing/2014/main" id="{84F5FD9A-11C1-074E-BD4B-CF0E574ED86F}"/>
                </a:ext>
              </a:extLst>
            </p:cNvPr>
            <p:cNvSpPr txBox="1"/>
            <p:nvPr/>
          </p:nvSpPr>
          <p:spPr>
            <a:xfrm>
              <a:off x="1568803" y="5808879"/>
              <a:ext cx="448307" cy="132421"/>
            </a:xfrm>
            <a:prstGeom prst="rect">
              <a:avLst/>
            </a:prstGeom>
            <a:noFill/>
          </p:spPr>
          <p:txBody>
            <a:bodyPr wrap="square" rtlCol="0">
              <a:spAutoFit/>
            </a:bodyPr>
            <a:lstStyle/>
            <a:p>
              <a:pPr>
                <a:lnSpc>
                  <a:spcPts val="825"/>
                </a:lnSpc>
              </a:pPr>
              <a:r>
                <a:rPr lang="en-US" sz="525">
                  <a:solidFill>
                    <a:schemeClr val="bg2"/>
                  </a:solidFill>
                  <a:latin typeface="+mj-lt"/>
                  <a:cs typeface="Arial Narrow"/>
                </a:rPr>
                <a:t>2008</a:t>
              </a:r>
            </a:p>
          </p:txBody>
        </p:sp>
        <p:sp>
          <p:nvSpPr>
            <p:cNvPr id="57" name="TextBox 56">
              <a:extLst>
                <a:ext uri="{FF2B5EF4-FFF2-40B4-BE49-F238E27FC236}">
                  <a16:creationId xmlns:a16="http://schemas.microsoft.com/office/drawing/2014/main" id="{648D787F-A6D6-D44F-9C12-9C4146A88C13}"/>
                </a:ext>
              </a:extLst>
            </p:cNvPr>
            <p:cNvSpPr txBox="1"/>
            <p:nvPr/>
          </p:nvSpPr>
          <p:spPr>
            <a:xfrm>
              <a:off x="3373716" y="5808879"/>
              <a:ext cx="448307" cy="132421"/>
            </a:xfrm>
            <a:prstGeom prst="rect">
              <a:avLst/>
            </a:prstGeom>
            <a:noFill/>
          </p:spPr>
          <p:txBody>
            <a:bodyPr wrap="square" rtlCol="0">
              <a:spAutoFit/>
            </a:bodyPr>
            <a:lstStyle/>
            <a:p>
              <a:pPr>
                <a:lnSpc>
                  <a:spcPts val="825"/>
                </a:lnSpc>
              </a:pPr>
              <a:r>
                <a:rPr lang="en-US" sz="525" dirty="0">
                  <a:solidFill>
                    <a:schemeClr val="bg2"/>
                  </a:solidFill>
                  <a:latin typeface="+mj-lt"/>
                  <a:cs typeface="Arial Narrow"/>
                </a:rPr>
                <a:t>2022</a:t>
              </a:r>
            </a:p>
          </p:txBody>
        </p:sp>
      </p:grpSp>
      <p:grpSp>
        <p:nvGrpSpPr>
          <p:cNvPr id="58" name="Group 57">
            <a:extLst>
              <a:ext uri="{FF2B5EF4-FFF2-40B4-BE49-F238E27FC236}">
                <a16:creationId xmlns:a16="http://schemas.microsoft.com/office/drawing/2014/main" id="{C11CCCA7-5A1A-F64B-B2B6-985B493E6D2B}"/>
              </a:ext>
            </a:extLst>
          </p:cNvPr>
          <p:cNvGrpSpPr/>
          <p:nvPr userDrawn="1"/>
        </p:nvGrpSpPr>
        <p:grpSpPr>
          <a:xfrm>
            <a:off x="9619582" y="4536268"/>
            <a:ext cx="1585151" cy="345701"/>
            <a:chOff x="4958080" y="5692817"/>
            <a:chExt cx="1585151" cy="345701"/>
          </a:xfrm>
        </p:grpSpPr>
        <p:grpSp>
          <p:nvGrpSpPr>
            <p:cNvPr id="59" name="Group 58">
              <a:extLst>
                <a:ext uri="{FF2B5EF4-FFF2-40B4-BE49-F238E27FC236}">
                  <a16:creationId xmlns:a16="http://schemas.microsoft.com/office/drawing/2014/main" id="{57716063-B144-6240-ABBC-9130FDB49ECB}"/>
                </a:ext>
              </a:extLst>
            </p:cNvPr>
            <p:cNvGrpSpPr/>
            <p:nvPr/>
          </p:nvGrpSpPr>
          <p:grpSpPr>
            <a:xfrm>
              <a:off x="5095481" y="5692817"/>
              <a:ext cx="1447750" cy="345701"/>
              <a:chOff x="-1452871" y="6064465"/>
              <a:chExt cx="1447750" cy="345701"/>
            </a:xfrm>
          </p:grpSpPr>
          <p:sp>
            <p:nvSpPr>
              <p:cNvPr id="62" name="Title 1">
                <a:extLst>
                  <a:ext uri="{FF2B5EF4-FFF2-40B4-BE49-F238E27FC236}">
                    <a16:creationId xmlns:a16="http://schemas.microsoft.com/office/drawing/2014/main" id="{97E89DF4-53B4-3A4E-BFF1-321BA45BC583}"/>
                  </a:ext>
                </a:extLst>
              </p:cNvPr>
              <p:cNvSpPr txBox="1">
                <a:spLocks/>
              </p:cNvSpPr>
              <p:nvPr/>
            </p:nvSpPr>
            <p:spPr>
              <a:xfrm>
                <a:off x="-1452871" y="6064465"/>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342651">
                  <a:lnSpc>
                    <a:spcPct val="100000"/>
                  </a:lnSpc>
                </a:pPr>
                <a:r>
                  <a:rPr lang="en-US" sz="675" kern="0">
                    <a:solidFill>
                      <a:schemeClr val="bg1">
                        <a:lumMod val="50000"/>
                      </a:schemeClr>
                    </a:solidFill>
                    <a:latin typeface="+mj-lt"/>
                    <a:cs typeface="Arial" panose="020B0604020202020204" pitchFamily="34" charset="0"/>
                  </a:rPr>
                  <a:t>Rockwell Automation</a:t>
                </a:r>
                <a:endParaRPr lang="en-US" sz="675" b="1" kern="0">
                  <a:solidFill>
                    <a:schemeClr val="bg1">
                      <a:lumMod val="50000"/>
                    </a:schemeClr>
                  </a:solidFill>
                  <a:latin typeface="+mj-lt"/>
                  <a:cs typeface="Arial" panose="020B0604020202020204" pitchFamily="34" charset="0"/>
                </a:endParaRPr>
              </a:p>
            </p:txBody>
          </p:sp>
          <p:sp>
            <p:nvSpPr>
              <p:cNvPr id="63" name="Title 1">
                <a:extLst>
                  <a:ext uri="{FF2B5EF4-FFF2-40B4-BE49-F238E27FC236}">
                    <a16:creationId xmlns:a16="http://schemas.microsoft.com/office/drawing/2014/main" id="{F85D99F0-5BEB-134D-8F0D-3854E063A798}"/>
                  </a:ext>
                </a:extLst>
              </p:cNvPr>
              <p:cNvSpPr txBox="1">
                <a:spLocks/>
              </p:cNvSpPr>
              <p:nvPr/>
            </p:nvSpPr>
            <p:spPr>
              <a:xfrm>
                <a:off x="-1452871" y="6219373"/>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342651">
                  <a:lnSpc>
                    <a:spcPct val="100000"/>
                  </a:lnSpc>
                </a:pPr>
                <a:r>
                  <a:rPr lang="en-US" sz="675" kern="0">
                    <a:solidFill>
                      <a:schemeClr val="bg1">
                        <a:lumMod val="50000"/>
                      </a:schemeClr>
                    </a:solidFill>
                    <a:latin typeface="+mj-lt"/>
                    <a:cs typeface="Arial" panose="020B0604020202020204" pitchFamily="34" charset="0"/>
                  </a:rPr>
                  <a:t>S&amp;P 500 Index</a:t>
                </a:r>
                <a:endParaRPr lang="en-US" sz="675" b="1" kern="0">
                  <a:solidFill>
                    <a:schemeClr val="bg1">
                      <a:lumMod val="50000"/>
                    </a:schemeClr>
                  </a:solidFill>
                  <a:latin typeface="+mj-lt"/>
                  <a:cs typeface="Arial" panose="020B0604020202020204" pitchFamily="34" charset="0"/>
                </a:endParaRPr>
              </a:p>
            </p:txBody>
          </p:sp>
        </p:grpSp>
        <p:sp>
          <p:nvSpPr>
            <p:cNvPr id="60" name="Oval 59">
              <a:extLst>
                <a:ext uri="{FF2B5EF4-FFF2-40B4-BE49-F238E27FC236}">
                  <a16:creationId xmlns:a16="http://schemas.microsoft.com/office/drawing/2014/main" id="{CDD5C180-B78F-BC42-BEE2-AE533D228DE7}"/>
                </a:ext>
              </a:extLst>
            </p:cNvPr>
            <p:cNvSpPr/>
            <p:nvPr/>
          </p:nvSpPr>
          <p:spPr bwMode="auto">
            <a:xfrm>
              <a:off x="4958080" y="5760720"/>
              <a:ext cx="60960" cy="60960"/>
            </a:xfrm>
            <a:prstGeom prst="ellips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lang="en-US" sz="1800" kern="1200">
                <a:solidFill>
                  <a:schemeClr val="tx1"/>
                </a:solidFill>
                <a:latin typeface="+mj-lt"/>
                <a:ea typeface="+mn-ea"/>
                <a:cs typeface="+mn-cs"/>
              </a:endParaRPr>
            </a:p>
          </p:txBody>
        </p:sp>
        <p:sp>
          <p:nvSpPr>
            <p:cNvPr id="61" name="Oval 60">
              <a:extLst>
                <a:ext uri="{FF2B5EF4-FFF2-40B4-BE49-F238E27FC236}">
                  <a16:creationId xmlns:a16="http://schemas.microsoft.com/office/drawing/2014/main" id="{4F2F0C0A-F9B9-B54C-BB68-C9B4F7CB80FF}"/>
                </a:ext>
              </a:extLst>
            </p:cNvPr>
            <p:cNvSpPr/>
            <p:nvPr/>
          </p:nvSpPr>
          <p:spPr bwMode="auto">
            <a:xfrm>
              <a:off x="4958080" y="5918200"/>
              <a:ext cx="60960" cy="60960"/>
            </a:xfrm>
            <a:prstGeom prst="ellipse">
              <a:avLst/>
            </a:prstGeom>
            <a:solidFill>
              <a:schemeClr val="accent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685800" rtl="0" eaLnBrk="0" fontAlgn="base" latinLnBrk="0" hangingPunct="0">
                <a:lnSpc>
                  <a:spcPct val="100000"/>
                </a:lnSpc>
                <a:spcBef>
                  <a:spcPct val="0"/>
                </a:spcBef>
                <a:spcAft>
                  <a:spcPct val="0"/>
                </a:spcAft>
                <a:buClrTx/>
                <a:buSzTx/>
                <a:buFontTx/>
                <a:buNone/>
                <a:tabLst/>
              </a:pPr>
              <a:endParaRPr lang="en-US" sz="1800" kern="1200">
                <a:solidFill>
                  <a:schemeClr val="tx1"/>
                </a:solidFill>
                <a:latin typeface="+mj-lt"/>
                <a:ea typeface="+mn-ea"/>
                <a:cs typeface="+mn-cs"/>
              </a:endParaRPr>
            </a:p>
          </p:txBody>
        </p:sp>
      </p:grpSp>
      <p:pic>
        <p:nvPicPr>
          <p:cNvPr id="64" name="Picture 63">
            <a:extLst>
              <a:ext uri="{FF2B5EF4-FFF2-40B4-BE49-F238E27FC236}">
                <a16:creationId xmlns:a16="http://schemas.microsoft.com/office/drawing/2014/main" id="{D1D12B3E-A3C3-2E43-B812-C97999A489A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322300" y="5474904"/>
            <a:ext cx="2061243" cy="373156"/>
          </a:xfrm>
          <a:prstGeom prst="rect">
            <a:avLst/>
          </a:prstGeom>
        </p:spPr>
      </p:pic>
      <p:sp>
        <p:nvSpPr>
          <p:cNvPr id="65" name="TextBox 64">
            <a:extLst>
              <a:ext uri="{FF2B5EF4-FFF2-40B4-BE49-F238E27FC236}">
                <a16:creationId xmlns:a16="http://schemas.microsoft.com/office/drawing/2014/main" id="{AE3181AF-7B1D-0C44-800E-EE00CBEF5032}"/>
              </a:ext>
            </a:extLst>
          </p:cNvPr>
          <p:cNvSpPr txBox="1"/>
          <p:nvPr userDrawn="1"/>
        </p:nvSpPr>
        <p:spPr>
          <a:xfrm>
            <a:off x="7388664" y="5436235"/>
            <a:ext cx="1735147" cy="473206"/>
          </a:xfrm>
          <a:prstGeom prst="rect">
            <a:avLst/>
          </a:prstGeom>
          <a:noFill/>
        </p:spPr>
        <p:txBody>
          <a:bodyPr wrap="square" rtlCol="0">
            <a:spAutoFit/>
          </a:bodyPr>
          <a:lstStyle/>
          <a:p>
            <a:pPr defTabSz="456941"/>
            <a:r>
              <a:rPr lang="es-ES" sz="825" dirty="0">
                <a:solidFill>
                  <a:schemeClr val="bg2"/>
                </a:solidFill>
                <a:latin typeface="+mj-lt"/>
              </a:rPr>
              <a:t>Los 50 mejores lugares para trabajar para innovadores </a:t>
            </a:r>
          </a:p>
          <a:p>
            <a:pPr defTabSz="456941"/>
            <a:endParaRPr lang="es-ES" sz="825" dirty="0">
              <a:solidFill>
                <a:schemeClr val="bg2"/>
              </a:solidFill>
              <a:latin typeface="+mj-lt"/>
            </a:endParaRPr>
          </a:p>
        </p:txBody>
      </p:sp>
      <p:sp>
        <p:nvSpPr>
          <p:cNvPr id="66" name="Title 1">
            <a:extLst>
              <a:ext uri="{FF2B5EF4-FFF2-40B4-BE49-F238E27FC236}">
                <a16:creationId xmlns:a16="http://schemas.microsoft.com/office/drawing/2014/main" id="{FFD917E3-3F3C-0740-B467-23F0A2461BA3}"/>
              </a:ext>
            </a:extLst>
          </p:cNvPr>
          <p:cNvSpPr txBox="1">
            <a:spLocks/>
          </p:cNvSpPr>
          <p:nvPr userDrawn="1"/>
        </p:nvSpPr>
        <p:spPr>
          <a:xfrm>
            <a:off x="9387229" y="1470701"/>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685664">
              <a:lnSpc>
                <a:spcPct val="100000"/>
              </a:lnSpc>
            </a:pPr>
            <a:r>
              <a:rPr lang="en-US" sz="750" kern="0" dirty="0" err="1">
                <a:solidFill>
                  <a:schemeClr val="bg2"/>
                </a:solidFill>
                <a:latin typeface="+mj-lt"/>
              </a:rPr>
              <a:t>Sevicios</a:t>
            </a:r>
            <a:r>
              <a:rPr lang="en-US" sz="750" kern="0" dirty="0">
                <a:solidFill>
                  <a:schemeClr val="bg2"/>
                </a:solidFill>
                <a:latin typeface="+mj-lt"/>
              </a:rPr>
              <a:t> </a:t>
            </a:r>
            <a:r>
              <a:rPr lang="en-US" sz="750" kern="0" dirty="0" err="1">
                <a:solidFill>
                  <a:schemeClr val="bg2"/>
                </a:solidFill>
                <a:latin typeface="+mj-lt"/>
              </a:rPr>
              <a:t>en</a:t>
            </a:r>
            <a:r>
              <a:rPr lang="en-US" sz="750" kern="0" dirty="0">
                <a:solidFill>
                  <a:schemeClr val="bg2"/>
                </a:solidFill>
                <a:latin typeface="+mj-lt"/>
              </a:rPr>
              <a:t> </a:t>
            </a:r>
            <a:r>
              <a:rPr lang="en-US" sz="750" kern="0" dirty="0" err="1">
                <a:solidFill>
                  <a:schemeClr val="bg2"/>
                </a:solidFill>
                <a:latin typeface="+mj-lt"/>
              </a:rPr>
              <a:t>ciclo</a:t>
            </a:r>
            <a:r>
              <a:rPr lang="en-US" sz="750" kern="0" dirty="0">
                <a:solidFill>
                  <a:schemeClr val="bg2"/>
                </a:solidFill>
                <a:latin typeface="+mj-lt"/>
              </a:rPr>
              <a:t> de </a:t>
            </a:r>
            <a:r>
              <a:rPr lang="en-US" sz="750" kern="0" dirty="0" err="1">
                <a:solidFill>
                  <a:schemeClr val="bg2"/>
                </a:solidFill>
                <a:latin typeface="+mj-lt"/>
              </a:rPr>
              <a:t>vida</a:t>
            </a:r>
            <a:endParaRPr lang="en-US" sz="750" kern="0" dirty="0">
              <a:solidFill>
                <a:schemeClr val="bg2"/>
              </a:solidFill>
              <a:latin typeface="+mj-lt"/>
            </a:endParaRPr>
          </a:p>
        </p:txBody>
      </p:sp>
      <p:sp>
        <p:nvSpPr>
          <p:cNvPr id="67" name="TextBox 66">
            <a:extLst>
              <a:ext uri="{FF2B5EF4-FFF2-40B4-BE49-F238E27FC236}">
                <a16:creationId xmlns:a16="http://schemas.microsoft.com/office/drawing/2014/main" id="{4418D722-83C6-9246-BDDA-26F86B39A211}"/>
              </a:ext>
            </a:extLst>
          </p:cNvPr>
          <p:cNvSpPr txBox="1"/>
          <p:nvPr userDrawn="1"/>
        </p:nvSpPr>
        <p:spPr>
          <a:xfrm>
            <a:off x="9490117" y="1226970"/>
            <a:ext cx="924672" cy="276999"/>
          </a:xfrm>
          <a:prstGeom prst="rect">
            <a:avLst/>
          </a:prstGeom>
        </p:spPr>
        <p:txBody>
          <a:bodyPr wrap="square" rtlCol="0" anchor="t">
            <a:spAutoFit/>
          </a:bodyPr>
          <a:lstStyle/>
          <a:p>
            <a:pPr marL="0" indent="0" defTabSz="685800">
              <a:buNone/>
            </a:pPr>
            <a:r>
              <a:rPr lang="en-US" sz="1200" kern="0">
                <a:solidFill>
                  <a:schemeClr val="bg2"/>
                </a:solidFill>
                <a:latin typeface="+mj-lt"/>
              </a:rPr>
              <a:t>$1.7B</a:t>
            </a:r>
          </a:p>
        </p:txBody>
      </p:sp>
      <p:pic>
        <p:nvPicPr>
          <p:cNvPr id="68" name="Picture 67" descr="A picture containing text, bottle, sign, newspaper&#10;&#10;Description automatically generated">
            <a:extLst>
              <a:ext uri="{FF2B5EF4-FFF2-40B4-BE49-F238E27FC236}">
                <a16:creationId xmlns:a16="http://schemas.microsoft.com/office/drawing/2014/main" id="{75246B80-A2E8-A848-9A4C-CD8386A1E95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231590" y="5381600"/>
            <a:ext cx="627692" cy="537063"/>
          </a:xfrm>
          <a:prstGeom prst="rect">
            <a:avLst/>
          </a:prstGeom>
        </p:spPr>
      </p:pic>
      <p:pic>
        <p:nvPicPr>
          <p:cNvPr id="70" name="Picture 69">
            <a:extLst>
              <a:ext uri="{FF2B5EF4-FFF2-40B4-BE49-F238E27FC236}">
                <a16:creationId xmlns:a16="http://schemas.microsoft.com/office/drawing/2014/main" id="{681D3320-9934-D24D-891A-02FB72507BA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50327" y="1303340"/>
            <a:ext cx="2295144" cy="174536"/>
          </a:xfrm>
          <a:prstGeom prst="rect">
            <a:avLst/>
          </a:prstGeom>
        </p:spPr>
      </p:pic>
      <p:sp>
        <p:nvSpPr>
          <p:cNvPr id="69" name="TextBox 68">
            <a:extLst>
              <a:ext uri="{FF2B5EF4-FFF2-40B4-BE49-F238E27FC236}">
                <a16:creationId xmlns:a16="http://schemas.microsoft.com/office/drawing/2014/main" id="{F502548B-63EB-244D-96B3-E4426A9D5CB6}"/>
              </a:ext>
            </a:extLst>
          </p:cNvPr>
          <p:cNvSpPr txBox="1"/>
          <p:nvPr userDrawn="1"/>
        </p:nvSpPr>
        <p:spPr>
          <a:xfrm>
            <a:off x="6145273" y="4519601"/>
            <a:ext cx="1184539" cy="438529"/>
          </a:xfrm>
          <a:prstGeom prst="rect">
            <a:avLst/>
          </a:prstGeom>
          <a:noFill/>
        </p:spPr>
        <p:txBody>
          <a:bodyPr wrap="square" lIns="68525" tIns="34264" rIns="68525" bIns="34264" rtlCol="0">
            <a:spAutoFit/>
          </a:bodyPr>
          <a:lstStyle/>
          <a:p>
            <a:pPr defTabSz="456869"/>
            <a:r>
              <a:rPr lang="en-US" sz="2400">
                <a:solidFill>
                  <a:schemeClr val="bg2"/>
                </a:solidFill>
                <a:latin typeface="+mj-lt"/>
                <a:cs typeface="Arial" charset="0"/>
              </a:rPr>
              <a:t>23.5k</a:t>
            </a:r>
            <a:endParaRPr lang="en-US" sz="2400" b="1" i="1" spc="-75">
              <a:solidFill>
                <a:schemeClr val="bg2"/>
              </a:solidFill>
              <a:latin typeface="+mj-lt"/>
            </a:endParaRPr>
          </a:p>
        </p:txBody>
      </p:sp>
      <p:sp>
        <p:nvSpPr>
          <p:cNvPr id="71" name="TextBox 70">
            <a:extLst>
              <a:ext uri="{FF2B5EF4-FFF2-40B4-BE49-F238E27FC236}">
                <a16:creationId xmlns:a16="http://schemas.microsoft.com/office/drawing/2014/main" id="{9B103011-2558-0243-9A48-F83E32DE8F6B}"/>
              </a:ext>
            </a:extLst>
          </p:cNvPr>
          <p:cNvSpPr txBox="1"/>
          <p:nvPr userDrawn="1"/>
        </p:nvSpPr>
        <p:spPr>
          <a:xfrm>
            <a:off x="7165346" y="4604171"/>
            <a:ext cx="1898700" cy="473206"/>
          </a:xfrm>
          <a:prstGeom prst="rect">
            <a:avLst/>
          </a:prstGeom>
        </p:spPr>
        <p:txBody>
          <a:bodyPr wrap="square" rtlCol="0" anchor="t">
            <a:spAutoFit/>
          </a:bodyPr>
          <a:lstStyle/>
          <a:p>
            <a:pPr defTabSz="685800"/>
            <a:r>
              <a:rPr lang="es-ES" sz="825" dirty="0">
                <a:solidFill>
                  <a:schemeClr val="bg2"/>
                </a:solidFill>
                <a:latin typeface="+mj-lt"/>
              </a:rPr>
              <a:t>Empleados: más de la mitad fuera de los EE.UU.</a:t>
            </a:r>
          </a:p>
          <a:p>
            <a:pPr defTabSz="685800"/>
            <a:endParaRPr lang="es-ES" sz="825" dirty="0">
              <a:solidFill>
                <a:schemeClr val="bg2"/>
              </a:solidFill>
              <a:latin typeface="+mj-lt"/>
            </a:endParaRPr>
          </a:p>
        </p:txBody>
      </p:sp>
      <p:pic>
        <p:nvPicPr>
          <p:cNvPr id="72" name="Picture 71">
            <a:extLst>
              <a:ext uri="{FF2B5EF4-FFF2-40B4-BE49-F238E27FC236}">
                <a16:creationId xmlns:a16="http://schemas.microsoft.com/office/drawing/2014/main" id="{133FEC66-7286-3148-B2C8-CED523DE1980}"/>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5644345" y="4618574"/>
            <a:ext cx="514971" cy="378473"/>
          </a:xfrm>
          <a:prstGeom prst="rect">
            <a:avLst/>
          </a:prstGeom>
        </p:spPr>
      </p:pic>
    </p:spTree>
    <p:extLst>
      <p:ext uri="{BB962C8B-B14F-4D97-AF65-F5344CB8AC3E}">
        <p14:creationId xmlns:p14="http://schemas.microsoft.com/office/powerpoint/2010/main" val="201389020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584009" y="899758"/>
            <a:ext cx="2783352" cy="553998"/>
          </a:xfrm>
          <a:prstGeom prst="rect">
            <a:avLst/>
          </a:prstGeom>
        </p:spPr>
        <p:txBody>
          <a:bodyPr wrap="square">
            <a:spAutoFit/>
          </a:bodyPr>
          <a:lstStyle/>
          <a:p>
            <a:pPr defTabSz="342832"/>
            <a:r>
              <a:rPr lang="en-US" sz="3000" b="1" spc="0">
                <a:solidFill>
                  <a:schemeClr val="tx1"/>
                </a:solidFill>
                <a:latin typeface="+mn-lt"/>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667663" y="2587891"/>
            <a:ext cx="1682496" cy="577081"/>
          </a:xfrm>
          <a:prstGeom prst="rect">
            <a:avLst/>
          </a:prstGeom>
        </p:spPr>
        <p:txBody>
          <a:bodyPr wrap="square" anchor="ctr">
            <a:spAutoFit/>
          </a:bodyPr>
          <a:lstStyle>
            <a:lvl1pPr marL="0" indent="0">
              <a:buNone/>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r>
              <a:rPr lang="en-US"/>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337066" y="2587892"/>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7005939" y="2587892"/>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668316" y="2587892"/>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669799" y="4239477"/>
            <a:ext cx="1682496" cy="577081"/>
          </a:xfrm>
          <a:prstGeom prst="rect">
            <a:avLst/>
          </a:prstGeom>
        </p:spPr>
        <p:txBody>
          <a:bodyPr wrap="square"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337066" y="4239477"/>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7005939" y="4239477"/>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668316" y="4239477"/>
            <a:ext cx="1679197" cy="577081"/>
          </a:xfrm>
          <a:prstGeom prst="rect">
            <a:avLst/>
          </a:prstGeom>
        </p:spPr>
        <p:txBody>
          <a:bodyPr anchor="ctr">
            <a:spAutoFit/>
          </a:bodyPr>
          <a:lstStyle>
            <a:lvl1pPr marL="0" marR="0" indent="0" algn="l" defTabSz="685800" rtl="0" eaLnBrk="1" fontAlgn="base" latinLnBrk="0" hangingPunct="1">
              <a:lnSpc>
                <a:spcPct val="100000"/>
              </a:lnSpc>
              <a:spcBef>
                <a:spcPts val="0"/>
              </a:spcBef>
              <a:spcAft>
                <a:spcPts val="600"/>
              </a:spcAft>
              <a:buClr>
                <a:srgbClr val="BB2332"/>
              </a:buClr>
              <a:buSzTx/>
              <a:buFont typeface="Wingdings" charset="2"/>
              <a:buNone/>
              <a:tabLst/>
              <a:defRPr sz="105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marL="0" marR="0" lvl="0" indent="0" algn="l" defTabSz="685800" rtl="0" eaLnBrk="1" fontAlgn="base" latinLnBrk="0" hangingPunct="1">
              <a:lnSpc>
                <a:spcPct val="100000"/>
              </a:lnSpc>
              <a:spcBef>
                <a:spcPts val="0"/>
              </a:spcBef>
              <a:spcAft>
                <a:spcPts val="600"/>
              </a:spcAft>
              <a:buClr>
                <a:srgbClr val="BB2332"/>
              </a:buClr>
              <a:buSzTx/>
              <a:buFont typeface="Wingdings" charset="2"/>
              <a:buNone/>
              <a:tabLst/>
              <a:defRPr/>
            </a:pPr>
            <a:r>
              <a:rPr lang="en-US"/>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3" y="2065305"/>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94303" y="2065305"/>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160353" y="2065305"/>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826403" y="2065305"/>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826403" y="3734448"/>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160355" y="3734448"/>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94304" y="3734448"/>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5" y="3734448"/>
            <a:ext cx="822960" cy="1200329"/>
          </a:xfrm>
          <a:prstGeom prst="rect">
            <a:avLst/>
          </a:prstGeom>
        </p:spPr>
        <p:txBody>
          <a:bodyPr>
            <a:spAutoFit/>
          </a:bodyPr>
          <a:lstStyle>
            <a:lvl1pPr marL="0" indent="0" algn="ctr">
              <a:buNone/>
              <a:defRPr sz="7200" b="0">
                <a:solidFill>
                  <a:schemeClr val="tx1"/>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 Column B">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FB259-A340-4B40-8A4A-D9A8DACEED02}"/>
              </a:ext>
            </a:extLst>
          </p:cNvPr>
          <p:cNvSpPr>
            <a:spLocks noGrp="1"/>
          </p:cNvSpPr>
          <p:nvPr>
            <p:ph type="title" hasCustomPrompt="1"/>
          </p:nvPr>
        </p:nvSpPr>
        <p:spPr>
          <a:xfrm>
            <a:off x="381745" y="329761"/>
            <a:ext cx="11428511" cy="412934"/>
          </a:xfrm>
          <a:prstGeom prst="rect">
            <a:avLst/>
          </a:prstGeom>
        </p:spPr>
        <p:txBody>
          <a:bodyPr anchor="t">
            <a:spAutoFit/>
          </a:bodyPr>
          <a:lstStyle>
            <a:lvl1pPr algn="ctr">
              <a:lnSpc>
                <a:spcPts val="2475"/>
              </a:lnSpc>
              <a:defRPr>
                <a:latin typeface="+mn-lt"/>
              </a:defRPr>
            </a:lvl1pPr>
          </a:lstStyle>
          <a:p>
            <a:r>
              <a:rPr lang="en-US"/>
              <a:t>Click to edit title</a:t>
            </a:r>
          </a:p>
        </p:txBody>
      </p:sp>
      <p:sp>
        <p:nvSpPr>
          <p:cNvPr id="5" name="Text Placeholder 6">
            <a:extLst>
              <a:ext uri="{FF2B5EF4-FFF2-40B4-BE49-F238E27FC236}">
                <a16:creationId xmlns:a16="http://schemas.microsoft.com/office/drawing/2014/main" id="{2E709B66-A11F-9247-907E-E294680DA0AC}"/>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gn="ctr">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Tree>
    <p:extLst>
      <p:ext uri="{BB962C8B-B14F-4D97-AF65-F5344CB8AC3E}">
        <p14:creationId xmlns:p14="http://schemas.microsoft.com/office/powerpoint/2010/main" val="407991388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0DF6A8C-8102-4C97-8454-05D111165046}" type="datetimeFigureOut">
              <a:rPr lang="es-ES" smtClean="0"/>
              <a:pPr/>
              <a:t>02/01/2023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0CE7B47-7EE5-4AB1-9854-5276DDBF6D4B}" type="slidenum">
              <a:rPr lang="es-ES" smtClean="0"/>
              <a:pPr/>
              <a:t>‹#›</a:t>
            </a:fld>
            <a:endParaRPr lang="es-ES"/>
          </a:p>
        </p:txBody>
      </p:sp>
    </p:spTree>
    <p:extLst>
      <p:ext uri="{BB962C8B-B14F-4D97-AF65-F5344CB8AC3E}">
        <p14:creationId xmlns:p14="http://schemas.microsoft.com/office/powerpoint/2010/main" val="72532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520047" y="442562"/>
            <a:ext cx="6285855" cy="553998"/>
          </a:xfrm>
          <a:prstGeom prst="rect">
            <a:avLst/>
          </a:prstGeom>
        </p:spPr>
        <p:txBody>
          <a:bodyPr wrap="square">
            <a:spAutoFit/>
          </a:bodyPr>
          <a:lstStyle/>
          <a:p>
            <a:pPr defTabSz="342832"/>
            <a:r>
              <a:rPr lang="en-US" sz="3000" b="1" spc="0">
                <a:solidFill>
                  <a:schemeClr val="tx1"/>
                </a:solidFill>
                <a:latin typeface="+mn-lt"/>
              </a:rPr>
              <a:t>Table of contents</a:t>
            </a:r>
          </a:p>
        </p:txBody>
      </p:sp>
      <p:sp>
        <p:nvSpPr>
          <p:cNvPr id="4" name="Text Placeholder 3">
            <a:extLst>
              <a:ext uri="{FF2B5EF4-FFF2-40B4-BE49-F238E27FC236}">
                <a16:creationId xmlns:a16="http://schemas.microsoft.com/office/drawing/2014/main" id="{89B65F05-D2EB-3744-89C3-2399D7876B7B}"/>
              </a:ext>
            </a:extLst>
          </p:cNvPr>
          <p:cNvSpPr>
            <a:spLocks noGrp="1"/>
          </p:cNvSpPr>
          <p:nvPr>
            <p:ph type="body" sz="quarter" idx="10"/>
          </p:nvPr>
        </p:nvSpPr>
        <p:spPr>
          <a:xfrm>
            <a:off x="560071" y="1243014"/>
            <a:ext cx="11064240" cy="1236877"/>
          </a:xfrm>
          <a:prstGeom prst="rect">
            <a:avLst/>
          </a:prstGeom>
        </p:spPr>
        <p:txBody>
          <a:bodyPr wrap="square">
            <a:spAutoFit/>
          </a:bodyPr>
          <a:lstStyle>
            <a:lvl1pPr marL="171450" indent="-171450">
              <a:lnSpc>
                <a:spcPct val="150000"/>
              </a:lnSpc>
              <a:buClr>
                <a:schemeClr val="bg2"/>
              </a:buClr>
              <a:buFont typeface="+mj-lt"/>
              <a:buAutoNum type="arabicPeriod"/>
              <a:tabLst/>
              <a:defRPr b="1">
                <a:solidFill>
                  <a:schemeClr val="bg2"/>
                </a:solidFill>
              </a:defRPr>
            </a:lvl1pPr>
            <a:lvl2pPr>
              <a:buFont typeface="+mj-lt"/>
              <a:buAutoNum type="arabicPeriod"/>
              <a:defRPr>
                <a:solidFill>
                  <a:schemeClr val="bg2"/>
                </a:solidFill>
              </a:defRPr>
            </a:lvl2pPr>
            <a:lvl3pPr>
              <a:buFont typeface="+mj-lt"/>
              <a:buAutoNum type="arabicPeriod"/>
              <a:defRPr>
                <a:solidFill>
                  <a:schemeClr val="bg2"/>
                </a:solidFill>
              </a:defRPr>
            </a:lvl3pPr>
            <a:lvl4pPr>
              <a:buFont typeface="+mj-lt"/>
              <a:buAutoNum type="arabicPeriod"/>
              <a:defRPr>
                <a:solidFill>
                  <a:schemeClr val="bg2"/>
                </a:solidFill>
              </a:defRPr>
            </a:lvl4pPr>
            <a:lvl5pPr>
              <a:buFont typeface="+mj-lt"/>
              <a:buAutoNum type="arabicPeriod"/>
              <a:defRPr>
                <a:solidFill>
                  <a:schemeClr val="bg2"/>
                </a:solidFill>
              </a:defRPr>
            </a:lvl5pPr>
          </a:lstStyle>
          <a:p>
            <a:pPr lvl="0"/>
            <a:r>
              <a:rPr lang="en-US"/>
              <a:t>Click to edit</a:t>
            </a:r>
          </a:p>
          <a:p>
            <a:pPr lvl="0"/>
            <a:r>
              <a:rPr lang="en-US"/>
              <a:t>Click to edit</a:t>
            </a:r>
          </a:p>
          <a:p>
            <a:pPr lvl="0"/>
            <a:r>
              <a:rPr lang="en-US"/>
              <a:t>Click to edit</a:t>
            </a:r>
          </a:p>
        </p:txBody>
      </p:sp>
    </p:spTree>
    <p:extLst>
      <p:ext uri="{BB962C8B-B14F-4D97-AF65-F5344CB8AC3E}">
        <p14:creationId xmlns:p14="http://schemas.microsoft.com/office/powerpoint/2010/main" val="26982522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C4DF49-B1C4-2A40-9E69-F4F5FE0EC81B}"/>
              </a:ext>
            </a:extLst>
          </p:cNvPr>
          <p:cNvSpPr>
            <a:spLocks noGrp="1"/>
          </p:cNvSpPr>
          <p:nvPr>
            <p:ph type="title" hasCustomPrompt="1"/>
          </p:nvPr>
        </p:nvSpPr>
        <p:spPr>
          <a:xfrm>
            <a:off x="381745" y="329761"/>
            <a:ext cx="11428511" cy="412934"/>
          </a:xfrm>
          <a:prstGeom prst="rect">
            <a:avLst/>
          </a:prstGeom>
        </p:spPr>
        <p:txBody>
          <a:bodyPr anchor="t">
            <a:spAutoFit/>
          </a:bodyPr>
          <a:lstStyle>
            <a:lvl1pPr>
              <a:lnSpc>
                <a:spcPts val="2475"/>
              </a:lnSpc>
              <a:defRPr>
                <a:latin typeface="+mn-lt"/>
              </a:defRPr>
            </a:lvl1pPr>
          </a:lstStyle>
          <a:p>
            <a:r>
              <a:rPr lang="en-US"/>
              <a:t>Click to edit title</a:t>
            </a:r>
          </a:p>
        </p:txBody>
      </p:sp>
      <p:sp>
        <p:nvSpPr>
          <p:cNvPr id="9" name="Text Placeholder 6">
            <a:extLst>
              <a:ext uri="{FF2B5EF4-FFF2-40B4-BE49-F238E27FC236}">
                <a16:creationId xmlns:a16="http://schemas.microsoft.com/office/drawing/2014/main" id="{A401945A-2C65-FA4D-9C48-9ECE79F2D0DD}"/>
              </a:ext>
            </a:extLst>
          </p:cNvPr>
          <p:cNvSpPr>
            <a:spLocks noGrp="1"/>
          </p:cNvSpPr>
          <p:nvPr>
            <p:ph type="body" sz="quarter" idx="10" hasCustomPrompt="1"/>
          </p:nvPr>
        </p:nvSpPr>
        <p:spPr>
          <a:xfrm>
            <a:off x="381745" y="904556"/>
            <a:ext cx="11428511" cy="284693"/>
          </a:xfrm>
          <a:prstGeom prst="rect">
            <a:avLst/>
          </a:prstGeom>
        </p:spPr>
        <p:txBody>
          <a:bodyPr anchor="t">
            <a:spAutoFit/>
          </a:bodyPr>
          <a:lstStyle>
            <a:lvl1pPr marL="0" indent="0">
              <a:lnSpc>
                <a:spcPts val="1500"/>
              </a:lnSpc>
              <a:buNone/>
              <a:defRPr sz="1350" b="0" i="0">
                <a:solidFill>
                  <a:schemeClr val="bg2"/>
                </a:solidFill>
                <a:latin typeface="+mn-lt"/>
              </a:defRPr>
            </a:lvl1pPr>
            <a:lvl2pPr marL="576134" indent="0">
              <a:buNone/>
              <a:defRPr/>
            </a:lvl2pPr>
            <a:lvl3pPr marL="1033231" indent="0">
              <a:buNone/>
              <a:defRPr/>
            </a:lvl3pPr>
            <a:lvl4pPr marL="1371292" indent="0">
              <a:buNone/>
              <a:defRPr/>
            </a:lvl4pPr>
            <a:lvl5pPr marL="1828388" indent="0">
              <a:buNone/>
              <a:defRPr/>
            </a:lvl5pPr>
          </a:lstStyle>
          <a:p>
            <a:pPr lvl="0"/>
            <a:r>
              <a:rPr lang="en-US"/>
              <a:t>Click to edit subhead content and make sure it is in sentence case or delete if not needed</a:t>
            </a:r>
          </a:p>
        </p:txBody>
      </p:sp>
      <p:sp>
        <p:nvSpPr>
          <p:cNvPr id="3" name="Text Placeholder 2">
            <a:extLst>
              <a:ext uri="{FF2B5EF4-FFF2-40B4-BE49-F238E27FC236}">
                <a16:creationId xmlns:a16="http://schemas.microsoft.com/office/drawing/2014/main" id="{793F8A9B-CD25-A04B-9D54-41AE23CF3B32}"/>
              </a:ext>
            </a:extLst>
          </p:cNvPr>
          <p:cNvSpPr>
            <a:spLocks noGrp="1"/>
          </p:cNvSpPr>
          <p:nvPr>
            <p:ph type="body" sz="quarter" idx="16"/>
          </p:nvPr>
        </p:nvSpPr>
        <p:spPr>
          <a:xfrm>
            <a:off x="381001" y="1392867"/>
            <a:ext cx="11428511" cy="1254189"/>
          </a:xfrm>
          <a:prstGeom prst="rect">
            <a:avLst/>
          </a:prstGeom>
        </p:spPr>
        <p:txBody>
          <a:bodyPr>
            <a:spAutoFit/>
          </a:bodyPr>
          <a:lstStyle>
            <a:lvl1pPr marL="130969" indent="-130969">
              <a:buClr>
                <a:schemeClr val="bg2"/>
              </a:buClr>
              <a:buFont typeface="Arial" panose="020B0604020202020204" pitchFamily="34" charset="0"/>
              <a:buChar char="•"/>
              <a:tabLst/>
              <a:defRPr>
                <a:solidFill>
                  <a:schemeClr val="bg2"/>
                </a:solidFill>
                <a:latin typeface="+mn-lt"/>
              </a:defRPr>
            </a:lvl1pPr>
            <a:lvl2pPr marL="257175" indent="-126206">
              <a:buClr>
                <a:schemeClr val="bg2"/>
              </a:buClr>
              <a:buSzPct val="100000"/>
              <a:buFont typeface="Arial" panose="020B0604020202020204" pitchFamily="34" charset="0"/>
              <a:buChar char="•"/>
              <a:tabLst/>
              <a:defRPr>
                <a:solidFill>
                  <a:schemeClr val="bg2"/>
                </a:solidFill>
                <a:latin typeface="+mn-lt"/>
              </a:defRPr>
            </a:lvl2pPr>
            <a:lvl3pPr marL="345281" indent="-88106">
              <a:buClr>
                <a:schemeClr val="bg2"/>
              </a:buClr>
              <a:buSzPct val="100000"/>
              <a:buFont typeface="Arial" panose="020B0604020202020204" pitchFamily="34" charset="0"/>
              <a:buChar char="•"/>
              <a:tabLst/>
              <a:defRPr>
                <a:solidFill>
                  <a:schemeClr val="bg2"/>
                </a:solidFill>
                <a:latin typeface="+mn-lt"/>
              </a:defRPr>
            </a:lvl3pPr>
            <a:lvl4pPr marL="432197" indent="-86916">
              <a:buClr>
                <a:schemeClr val="bg2"/>
              </a:buClr>
              <a:buFont typeface="Arial" panose="020B0604020202020204" pitchFamily="34" charset="0"/>
              <a:buChar char="•"/>
              <a:tabLst/>
              <a:defRPr>
                <a:solidFill>
                  <a:schemeClr val="bg2"/>
                </a:solidFill>
                <a:latin typeface="+mn-lt"/>
              </a:defRPr>
            </a:lvl4pPr>
            <a:lvl5pPr marL="515541" indent="-83344">
              <a:buClr>
                <a:schemeClr val="bg2"/>
              </a:buClr>
              <a:buFont typeface="Arial" panose="020B0604020202020204" pitchFamily="34" charset="0"/>
              <a:buChar char="•"/>
              <a:tabLst/>
              <a:defRPr>
                <a:solidFill>
                  <a:schemeClr val="bg2"/>
                </a:solidFill>
                <a:latin typeface="+mn-lt"/>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4563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image" Target="../media/image12.pn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image" Target="../media/image11.jpe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theme" Target="../theme/theme2.xml"/><Relationship Id="rId8" Type="http://schemas.openxmlformats.org/officeDocument/2006/relationships/slideLayout" Target="../slideLayouts/slideLayout12.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20" Type="http://schemas.openxmlformats.org/officeDocument/2006/relationships/slideLayout" Target="../slideLayouts/slideLayout24.xml"/><Relationship Id="rId41"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2.png"/><Relationship Id="rId4" Type="http://schemas.openxmlformats.org/officeDocument/2006/relationships/image" Target="../media/image3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2.sv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png"/><Relationship Id="rId5" Type="http://schemas.openxmlformats.org/officeDocument/2006/relationships/slideLayout" Target="../slideLayouts/slideLayout67.xml"/><Relationship Id="rId10" Type="http://schemas.openxmlformats.org/officeDocument/2006/relationships/theme" Target="../theme/theme7.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4341FE4-544C-7B46-9A83-8F28E707061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6" t="-2951" r="66741"/>
          <a:stretch/>
        </p:blipFill>
        <p:spPr>
          <a:xfrm flipH="1">
            <a:off x="-2" y="6254750"/>
            <a:ext cx="1504956" cy="603250"/>
          </a:xfrm>
          <a:prstGeom prst="rect">
            <a:avLst/>
          </a:prstGeom>
          <a:effectLst>
            <a:innerShdw blurRad="127000" dist="50800" dir="16200000">
              <a:prstClr val="black">
                <a:alpha val="15000"/>
              </a:prstClr>
            </a:innerShdw>
          </a:effectLst>
        </p:spPr>
      </p:pic>
      <p:sp>
        <p:nvSpPr>
          <p:cNvPr id="16" name="Freeform 15">
            <a:extLst>
              <a:ext uri="{FF2B5EF4-FFF2-40B4-BE49-F238E27FC236}">
                <a16:creationId xmlns:a16="http://schemas.microsoft.com/office/drawing/2014/main" id="{3A61C412-D617-1049-9B82-6734773A61A7}"/>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sz="1800">
              <a:latin typeface="+mj-lt"/>
            </a:endParaRPr>
          </a:p>
        </p:txBody>
      </p:sp>
      <p:pic>
        <p:nvPicPr>
          <p:cNvPr id="3" name="Picture 2">
            <a:extLst>
              <a:ext uri="{FF2B5EF4-FFF2-40B4-BE49-F238E27FC236}">
                <a16:creationId xmlns:a16="http://schemas.microsoft.com/office/drawing/2014/main" id="{0160A153-92AD-F342-815D-3AEE6FC77DD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1753" y="6423367"/>
            <a:ext cx="252436" cy="319752"/>
          </a:xfrm>
          <a:prstGeom prst="rect">
            <a:avLst/>
          </a:prstGeom>
        </p:spPr>
      </p:pic>
      <p:sp>
        <p:nvSpPr>
          <p:cNvPr id="4" name="Freeform 3">
            <a:extLst>
              <a:ext uri="{FF2B5EF4-FFF2-40B4-BE49-F238E27FC236}">
                <a16:creationId xmlns:a16="http://schemas.microsoft.com/office/drawing/2014/main" id="{C52883D6-A1A2-3E42-8F5A-05B246960ECA}"/>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sz="1800">
              <a:latin typeface="+mj-lt"/>
            </a:endParaRPr>
          </a:p>
        </p:txBody>
      </p:sp>
      <p:sp>
        <p:nvSpPr>
          <p:cNvPr id="6" name="TextBox 5">
            <a:extLst>
              <a:ext uri="{FF2B5EF4-FFF2-40B4-BE49-F238E27FC236}">
                <a16:creationId xmlns:a16="http://schemas.microsoft.com/office/drawing/2014/main" id="{DF2F1944-6DB1-5247-8098-DEEE72608066}"/>
              </a:ext>
            </a:extLst>
          </p:cNvPr>
          <p:cNvSpPr txBox="1"/>
          <p:nvPr userDrawn="1"/>
        </p:nvSpPr>
        <p:spPr>
          <a:xfrm>
            <a:off x="418398" y="6470910"/>
            <a:ext cx="707953" cy="184666"/>
          </a:xfrm>
          <a:prstGeom prst="rect">
            <a:avLst/>
          </a:prstGeom>
        </p:spPr>
        <p:txBody>
          <a:bodyPr wrap="square" rtlCol="0" anchor="t">
            <a:spAutoFit/>
          </a:bodyPr>
          <a:lstStyle/>
          <a:p>
            <a:pPr marL="0" indent="0" algn="l" defTabSz="685800">
              <a:buNone/>
            </a:pPr>
            <a:r>
              <a:rPr lang="en-US" sz="600" b="1" i="0" kern="0">
                <a:latin typeface="+mj-lt"/>
                <a:cs typeface="Arial Narrow" panose="020B0604020202020204" pitchFamily="34" charset="0"/>
              </a:rPr>
              <a:t>PUBLIC</a:t>
            </a:r>
          </a:p>
        </p:txBody>
      </p:sp>
    </p:spTree>
    <p:extLst>
      <p:ext uri="{BB962C8B-B14F-4D97-AF65-F5344CB8AC3E}">
        <p14:creationId xmlns:p14="http://schemas.microsoft.com/office/powerpoint/2010/main" val="380291084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4">
            <a:lum/>
          </a:blip>
          <a:srcRect/>
          <a:stretch>
            <a:fillRect/>
          </a:stretch>
        </a:blip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16CB0E5E-BE1C-8848-8CDC-022459D00C86}"/>
              </a:ext>
            </a:extLst>
          </p:cNvPr>
          <p:cNvSpPr/>
          <p:nvPr userDrawn="1"/>
        </p:nvSpPr>
        <p:spPr>
          <a:xfrm>
            <a:off x="3171266"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sz="1800"/>
          </a:p>
        </p:txBody>
      </p:sp>
      <p:sp>
        <p:nvSpPr>
          <p:cNvPr id="7" name="Rectangle 6">
            <a:extLst>
              <a:ext uri="{FF2B5EF4-FFF2-40B4-BE49-F238E27FC236}">
                <a16:creationId xmlns:a16="http://schemas.microsoft.com/office/drawing/2014/main" id="{E25F198B-B08E-1940-BDE9-9022A92D31F6}"/>
              </a:ext>
            </a:extLst>
          </p:cNvPr>
          <p:cNvSpPr>
            <a:spLocks noChangeArrowheads="1"/>
          </p:cNvSpPr>
          <p:nvPr userDrawn="1"/>
        </p:nvSpPr>
        <p:spPr bwMode="auto">
          <a:xfrm>
            <a:off x="3582651" y="6483671"/>
            <a:ext cx="2766284" cy="173124"/>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525" kern="0" spc="20" dirty="0">
                <a:solidFill>
                  <a:schemeClr val="bg2"/>
                </a:solidFill>
                <a:latin typeface="Barlow" pitchFamily="2" charset="77"/>
                <a:ea typeface="Arial Unicode MS" charset="0"/>
                <a:cs typeface="Arial" panose="020B0604020202020204" pitchFamily="34" charset="0"/>
              </a:rPr>
              <a:t>PUBLIC • Copyright ©2022 Rockwell Automation, Inc. </a:t>
            </a:r>
          </a:p>
        </p:txBody>
      </p:sp>
      <p:sp>
        <p:nvSpPr>
          <p:cNvPr id="8" name="Rectangle 7">
            <a:extLst>
              <a:ext uri="{FF2B5EF4-FFF2-40B4-BE49-F238E27FC236}">
                <a16:creationId xmlns:a16="http://schemas.microsoft.com/office/drawing/2014/main" id="{8557D7B0-E060-F449-8E66-9B25014C7E75}"/>
              </a:ext>
            </a:extLst>
          </p:cNvPr>
          <p:cNvSpPr>
            <a:spLocks noChangeArrowheads="1"/>
          </p:cNvSpPr>
          <p:nvPr userDrawn="1"/>
        </p:nvSpPr>
        <p:spPr bwMode="auto">
          <a:xfrm>
            <a:off x="6075930" y="6460590"/>
            <a:ext cx="576151" cy="207749"/>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750" b="1" kern="0" spc="20"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750" b="1" kern="0" spc="20">
              <a:solidFill>
                <a:schemeClr val="tx1"/>
              </a:solidFill>
              <a:latin typeface="Barlow" pitchFamily="2" charset="77"/>
              <a:ea typeface="Arial Unicode MS" charset="0"/>
              <a:cs typeface="Arial" panose="020B0604020202020204" pitchFamily="34" charset="0"/>
            </a:endParaRPr>
          </a:p>
        </p:txBody>
      </p:sp>
      <p:pic>
        <p:nvPicPr>
          <p:cNvPr id="9" name="Picture 8">
            <a:extLst>
              <a:ext uri="{FF2B5EF4-FFF2-40B4-BE49-F238E27FC236}">
                <a16:creationId xmlns:a16="http://schemas.microsoft.com/office/drawing/2014/main" id="{156EC5C9-3D41-A445-B5EF-0B9ADDE9AD6E}"/>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6891203" y="6316927"/>
            <a:ext cx="1539015" cy="523264"/>
          </a:xfrm>
          <a:prstGeom prst="rect">
            <a:avLst/>
          </a:prstGeom>
          <a:effectLst/>
        </p:spPr>
      </p:pic>
    </p:spTree>
    <p:extLst>
      <p:ext uri="{BB962C8B-B14F-4D97-AF65-F5344CB8AC3E}">
        <p14:creationId xmlns:p14="http://schemas.microsoft.com/office/powerpoint/2010/main" val="412020213"/>
      </p:ext>
    </p:extLst>
  </p:cSld>
  <p:clrMap bg1="lt1" tx1="dk1" bg2="lt2" tx2="dk2" accent1="accent1" accent2="accent2" accent3="accent3" accent4="accent4" accent5="accent5" accent6="accent6" hlink="hlink" folHlink="folHlink"/>
  <p:sldLayoutIdLst>
    <p:sldLayoutId id="2147483988" r:id="rId1"/>
    <p:sldLayoutId id="2147484077" r:id="rId2"/>
    <p:sldLayoutId id="2147483911" r:id="rId3"/>
    <p:sldLayoutId id="2147483989" r:id="rId4"/>
    <p:sldLayoutId id="2147483842" r:id="rId5"/>
    <p:sldLayoutId id="2147484020" r:id="rId6"/>
    <p:sldLayoutId id="2147483990" r:id="rId7"/>
    <p:sldLayoutId id="2147484010" r:id="rId8"/>
    <p:sldLayoutId id="2147484009" r:id="rId9"/>
    <p:sldLayoutId id="2147483886" r:id="rId10"/>
    <p:sldLayoutId id="2147484037" r:id="rId11"/>
    <p:sldLayoutId id="2147484131" r:id="rId12"/>
    <p:sldLayoutId id="2147483932" r:id="rId13"/>
    <p:sldLayoutId id="2147484008" r:id="rId14"/>
    <p:sldLayoutId id="2147484017" r:id="rId15"/>
    <p:sldLayoutId id="2147484007" r:id="rId16"/>
    <p:sldLayoutId id="2147484073" r:id="rId17"/>
    <p:sldLayoutId id="2147484130" r:id="rId18"/>
    <p:sldLayoutId id="2147484014" r:id="rId19"/>
    <p:sldLayoutId id="2147484075" r:id="rId20"/>
    <p:sldLayoutId id="2147484015" r:id="rId21"/>
    <p:sldLayoutId id="2147484030" r:id="rId22"/>
    <p:sldLayoutId id="2147483928" r:id="rId23"/>
    <p:sldLayoutId id="2147484016" r:id="rId24"/>
    <p:sldLayoutId id="2147484029" r:id="rId25"/>
    <p:sldLayoutId id="2147484028" r:id="rId26"/>
    <p:sldLayoutId id="2147484019" r:id="rId27"/>
    <p:sldLayoutId id="2147484018" r:id="rId28"/>
    <p:sldLayoutId id="2147484022" r:id="rId29"/>
    <p:sldLayoutId id="2147484032" r:id="rId30"/>
    <p:sldLayoutId id="2147484033" r:id="rId31"/>
    <p:sldLayoutId id="2147483947" r:id="rId32"/>
    <p:sldLayoutId id="2147484107" r:id="rId33"/>
    <p:sldLayoutId id="2147484108" r:id="rId34"/>
    <p:sldLayoutId id="2147484122" r:id="rId35"/>
    <p:sldLayoutId id="2147484127" r:id="rId36"/>
    <p:sldLayoutId id="2147484128" r:id="rId37"/>
    <p:sldLayoutId id="2147484135" r:id="rId38"/>
    <p:sldLayoutId id="2147484136" r:id="rId39"/>
    <p:sldLayoutId id="2147484137" r:id="rId40"/>
    <p:sldLayoutId id="2147484148" r:id="rId41"/>
    <p:sldLayoutId id="2147484149" r:id="rId42"/>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16CB0E5E-BE1C-8848-8CDC-022459D00C86}"/>
              </a:ext>
            </a:extLst>
          </p:cNvPr>
          <p:cNvSpPr/>
          <p:nvPr userDrawn="1"/>
        </p:nvSpPr>
        <p:spPr>
          <a:xfrm>
            <a:off x="3171266"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sz="1800"/>
          </a:p>
        </p:txBody>
      </p:sp>
      <p:sp>
        <p:nvSpPr>
          <p:cNvPr id="7" name="Rectangle 6">
            <a:extLst>
              <a:ext uri="{FF2B5EF4-FFF2-40B4-BE49-F238E27FC236}">
                <a16:creationId xmlns:a16="http://schemas.microsoft.com/office/drawing/2014/main" id="{E25F198B-B08E-1940-BDE9-9022A92D31F6}"/>
              </a:ext>
            </a:extLst>
          </p:cNvPr>
          <p:cNvSpPr>
            <a:spLocks noChangeArrowheads="1"/>
          </p:cNvSpPr>
          <p:nvPr userDrawn="1"/>
        </p:nvSpPr>
        <p:spPr bwMode="auto">
          <a:xfrm>
            <a:off x="3582651" y="6483671"/>
            <a:ext cx="2766284" cy="173124"/>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525" kern="0" spc="20" dirty="0">
                <a:solidFill>
                  <a:schemeClr val="bg2"/>
                </a:solidFill>
                <a:latin typeface="Barlow" pitchFamily="2" charset="77"/>
                <a:ea typeface="Arial Unicode MS" charset="0"/>
                <a:cs typeface="Arial" panose="020B0604020202020204" pitchFamily="34" charset="0"/>
              </a:rPr>
              <a:t>PUBLIC • Copyright ©2022 Rockwell Automation, Inc. </a:t>
            </a:r>
          </a:p>
        </p:txBody>
      </p:sp>
      <p:sp>
        <p:nvSpPr>
          <p:cNvPr id="8" name="Rectangle 7">
            <a:extLst>
              <a:ext uri="{FF2B5EF4-FFF2-40B4-BE49-F238E27FC236}">
                <a16:creationId xmlns:a16="http://schemas.microsoft.com/office/drawing/2014/main" id="{8557D7B0-E060-F449-8E66-9B25014C7E75}"/>
              </a:ext>
            </a:extLst>
          </p:cNvPr>
          <p:cNvSpPr>
            <a:spLocks noChangeArrowheads="1"/>
          </p:cNvSpPr>
          <p:nvPr userDrawn="1"/>
        </p:nvSpPr>
        <p:spPr bwMode="auto">
          <a:xfrm>
            <a:off x="6075930" y="6460590"/>
            <a:ext cx="576151" cy="207749"/>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750" b="1" kern="0" spc="20"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750" b="1" kern="0" spc="20">
              <a:solidFill>
                <a:schemeClr val="tx1"/>
              </a:solidFill>
              <a:latin typeface="Barlow" pitchFamily="2" charset="77"/>
              <a:ea typeface="Arial Unicode MS" charset="0"/>
              <a:cs typeface="Arial" panose="020B0604020202020204" pitchFamily="34" charset="0"/>
            </a:endParaRPr>
          </a:p>
        </p:txBody>
      </p:sp>
      <p:pic>
        <p:nvPicPr>
          <p:cNvPr id="9" name="Picture 8">
            <a:extLst>
              <a:ext uri="{FF2B5EF4-FFF2-40B4-BE49-F238E27FC236}">
                <a16:creationId xmlns:a16="http://schemas.microsoft.com/office/drawing/2014/main" id="{156EC5C9-3D41-A445-B5EF-0B9ADDE9AD6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891203" y="6316927"/>
            <a:ext cx="1539015" cy="523264"/>
          </a:xfrm>
          <a:prstGeom prst="rect">
            <a:avLst/>
          </a:prstGeom>
          <a:effectLst/>
        </p:spPr>
      </p:pic>
    </p:spTree>
    <p:extLst>
      <p:ext uri="{BB962C8B-B14F-4D97-AF65-F5344CB8AC3E}">
        <p14:creationId xmlns:p14="http://schemas.microsoft.com/office/powerpoint/2010/main" val="927369408"/>
      </p:ext>
    </p:extLst>
  </p:cSld>
  <p:clrMap bg1="lt1" tx1="dk1" bg2="lt2" tx2="dk2" accent1="accent1" accent2="accent2" accent3="accent3" accent4="accent4" accent5="accent5" accent6="accent6" hlink="hlink" folHlink="folHlink"/>
  <p:sldLayoutIdLst>
    <p:sldLayoutId id="2147484087" r:id="rId1"/>
    <p:sldLayoutId id="2147484085" r:id="rId2"/>
    <p:sldLayoutId id="2147484086" r:id="rId3"/>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16CB0E5E-BE1C-8848-8CDC-022459D00C86}"/>
              </a:ext>
            </a:extLst>
          </p:cNvPr>
          <p:cNvSpPr/>
          <p:nvPr userDrawn="1"/>
        </p:nvSpPr>
        <p:spPr>
          <a:xfrm>
            <a:off x="3171266"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tx1"/>
          </a:solidFill>
          <a:ln w="11673" cap="flat">
            <a:noFill/>
            <a:prstDash val="solid"/>
            <a:miter/>
          </a:ln>
          <a:effectLst>
            <a:innerShdw blurRad="127000" dist="50800" dir="16200000">
              <a:prstClr val="black">
                <a:alpha val="20000"/>
              </a:prstClr>
            </a:innerShdw>
          </a:effectLst>
        </p:spPr>
        <p:txBody>
          <a:bodyPr rtlCol="0" anchor="ctr"/>
          <a:lstStyle/>
          <a:p>
            <a:endParaRPr lang="en-US" sz="1800"/>
          </a:p>
        </p:txBody>
      </p:sp>
      <p:pic>
        <p:nvPicPr>
          <p:cNvPr id="9" name="Picture 8">
            <a:extLst>
              <a:ext uri="{FF2B5EF4-FFF2-40B4-BE49-F238E27FC236}">
                <a16:creationId xmlns:a16="http://schemas.microsoft.com/office/drawing/2014/main" id="{156EC5C9-3D41-A445-B5EF-0B9ADDE9AD6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891203" y="6316927"/>
            <a:ext cx="1539015" cy="523264"/>
          </a:xfrm>
          <a:prstGeom prst="rect">
            <a:avLst/>
          </a:prstGeom>
          <a:effectLst/>
        </p:spPr>
      </p:pic>
      <p:sp>
        <p:nvSpPr>
          <p:cNvPr id="10" name="Rectangle 9">
            <a:extLst>
              <a:ext uri="{FF2B5EF4-FFF2-40B4-BE49-F238E27FC236}">
                <a16:creationId xmlns:a16="http://schemas.microsoft.com/office/drawing/2014/main" id="{5128C748-E8D4-0A4F-B736-71937047F929}"/>
              </a:ext>
            </a:extLst>
          </p:cNvPr>
          <p:cNvSpPr>
            <a:spLocks noChangeArrowheads="1"/>
          </p:cNvSpPr>
          <p:nvPr userDrawn="1"/>
        </p:nvSpPr>
        <p:spPr bwMode="auto">
          <a:xfrm>
            <a:off x="3582651" y="6483671"/>
            <a:ext cx="2766284" cy="173124"/>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525" kern="0" spc="20" dirty="0">
                <a:solidFill>
                  <a:srgbClr val="333333"/>
                </a:solidFill>
                <a:latin typeface="Barlow" pitchFamily="2" charset="77"/>
                <a:ea typeface="Arial Unicode MS" charset="0"/>
                <a:cs typeface="Arial" panose="020B0604020202020204" pitchFamily="34" charset="0"/>
              </a:rPr>
              <a:t>PUBLIC • Copyright ©2022 Rockwell Automation, Inc. </a:t>
            </a:r>
          </a:p>
        </p:txBody>
      </p:sp>
      <p:sp>
        <p:nvSpPr>
          <p:cNvPr id="12" name="Rectangle 11">
            <a:extLst>
              <a:ext uri="{FF2B5EF4-FFF2-40B4-BE49-F238E27FC236}">
                <a16:creationId xmlns:a16="http://schemas.microsoft.com/office/drawing/2014/main" id="{4C12F1BE-B245-7D42-B967-73FFC4CCC2CA}"/>
              </a:ext>
            </a:extLst>
          </p:cNvPr>
          <p:cNvSpPr>
            <a:spLocks noChangeArrowheads="1"/>
          </p:cNvSpPr>
          <p:nvPr userDrawn="1"/>
        </p:nvSpPr>
        <p:spPr bwMode="auto">
          <a:xfrm>
            <a:off x="6075930" y="6460590"/>
            <a:ext cx="576151" cy="207749"/>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750" b="1" kern="0" spc="20" smtClean="0">
                <a:solidFill>
                  <a:srgbClr val="333333"/>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750" b="1" kern="0" spc="20">
              <a:solidFill>
                <a:srgbClr val="333333"/>
              </a:solidFill>
              <a:latin typeface="Barlow" pitchFamily="2" charset="77"/>
              <a:ea typeface="Arial Unicode MS" charset="0"/>
              <a:cs typeface="Arial" panose="020B0604020202020204" pitchFamily="34" charset="0"/>
            </a:endParaRPr>
          </a:p>
        </p:txBody>
      </p:sp>
    </p:spTree>
    <p:extLst>
      <p:ext uri="{BB962C8B-B14F-4D97-AF65-F5344CB8AC3E}">
        <p14:creationId xmlns:p14="http://schemas.microsoft.com/office/powerpoint/2010/main" val="1480831013"/>
      </p:ext>
    </p:extLst>
  </p:cSld>
  <p:clrMap bg1="lt1" tx1="dk1" bg2="lt2" tx2="dk2" accent1="accent1" accent2="accent2" accent3="accent3" accent4="accent4" accent5="accent5" accent6="accent6" hlink="hlink" folHlink="folHlink"/>
  <p:sldLayoutIdLst>
    <p:sldLayoutId id="2147484092" r:id="rId1"/>
    <p:sldLayoutId id="2147484093" r:id="rId2"/>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87120"/>
      </p:ext>
    </p:extLst>
  </p:cSld>
  <p:clrMap bg1="lt1" tx1="dk1" bg2="lt2" tx2="dk2" accent1="accent1" accent2="accent2" accent3="accent3" accent4="accent4" accent5="accent5" accent6="accent6" hlink="hlink" folHlink="folHlink"/>
  <p:sldLayoutIdLst>
    <p:sldLayoutId id="2147483839" r:id="rId1"/>
    <p:sldLayoutId id="2147483926" r:id="rId2"/>
    <p:sldLayoutId id="2147483927" r:id="rId3"/>
    <p:sldLayoutId id="2147484025" r:id="rId4"/>
    <p:sldLayoutId id="2147483920" r:id="rId5"/>
    <p:sldLayoutId id="2147483918" r:id="rId6"/>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56886"/>
      </p:ext>
    </p:extLst>
  </p:cSld>
  <p:clrMap bg1="lt1" tx1="dk1" bg2="lt2" tx2="dk2" accent1="accent1" accent2="accent2" accent3="accent3" accent4="accent4" accent5="accent5" accent6="accent6" hlink="hlink" folHlink="folHlink"/>
  <p:sldLayoutIdLst>
    <p:sldLayoutId id="2147484011" r:id="rId1"/>
    <p:sldLayoutId id="2147484013" r:id="rId2"/>
    <p:sldLayoutId id="2147484003" r:id="rId3"/>
    <p:sldLayoutId id="2147484012" r:id="rId4"/>
    <p:sldLayoutId id="2147484099" r:id="rId5"/>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4341FE4-544C-7B46-9A83-8F28E707061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86" t="-2951" r="66741"/>
          <a:stretch/>
        </p:blipFill>
        <p:spPr>
          <a:xfrm flipH="1">
            <a:off x="-2" y="6254750"/>
            <a:ext cx="1504956" cy="603250"/>
          </a:xfrm>
          <a:prstGeom prst="rect">
            <a:avLst/>
          </a:prstGeom>
          <a:effectLst>
            <a:innerShdw blurRad="127000" dist="50800" dir="16200000">
              <a:prstClr val="black">
                <a:alpha val="15000"/>
              </a:prstClr>
            </a:innerShdw>
          </a:effectLst>
        </p:spPr>
      </p:pic>
      <p:sp>
        <p:nvSpPr>
          <p:cNvPr id="16" name="Freeform 15">
            <a:extLst>
              <a:ext uri="{FF2B5EF4-FFF2-40B4-BE49-F238E27FC236}">
                <a16:creationId xmlns:a16="http://schemas.microsoft.com/office/drawing/2014/main" id="{3A61C412-D617-1049-9B82-6734773A61A7}"/>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sz="1800">
              <a:latin typeface="+mj-lt"/>
            </a:endParaRPr>
          </a:p>
        </p:txBody>
      </p:sp>
      <p:pic>
        <p:nvPicPr>
          <p:cNvPr id="3" name="Picture 2">
            <a:extLst>
              <a:ext uri="{FF2B5EF4-FFF2-40B4-BE49-F238E27FC236}">
                <a16:creationId xmlns:a16="http://schemas.microsoft.com/office/drawing/2014/main" id="{0160A153-92AD-F342-815D-3AEE6FC77DD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51753" y="6423367"/>
            <a:ext cx="252436" cy="319752"/>
          </a:xfrm>
          <a:prstGeom prst="rect">
            <a:avLst/>
          </a:prstGeom>
        </p:spPr>
      </p:pic>
      <p:sp>
        <p:nvSpPr>
          <p:cNvPr id="4" name="Freeform 3">
            <a:extLst>
              <a:ext uri="{FF2B5EF4-FFF2-40B4-BE49-F238E27FC236}">
                <a16:creationId xmlns:a16="http://schemas.microsoft.com/office/drawing/2014/main" id="{C52883D6-A1A2-3E42-8F5A-05B246960ECA}"/>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sz="1800">
              <a:latin typeface="+mj-lt"/>
            </a:endParaRPr>
          </a:p>
        </p:txBody>
      </p:sp>
      <p:sp>
        <p:nvSpPr>
          <p:cNvPr id="6" name="TextBox 5">
            <a:extLst>
              <a:ext uri="{FF2B5EF4-FFF2-40B4-BE49-F238E27FC236}">
                <a16:creationId xmlns:a16="http://schemas.microsoft.com/office/drawing/2014/main" id="{DF2F1944-6DB1-5247-8098-DEEE72608066}"/>
              </a:ext>
            </a:extLst>
          </p:cNvPr>
          <p:cNvSpPr txBox="1"/>
          <p:nvPr userDrawn="1"/>
        </p:nvSpPr>
        <p:spPr>
          <a:xfrm>
            <a:off x="418398" y="6470910"/>
            <a:ext cx="707953" cy="184666"/>
          </a:xfrm>
          <a:prstGeom prst="rect">
            <a:avLst/>
          </a:prstGeom>
        </p:spPr>
        <p:txBody>
          <a:bodyPr wrap="square" rtlCol="0" anchor="t">
            <a:spAutoFit/>
          </a:bodyPr>
          <a:lstStyle/>
          <a:p>
            <a:pPr marL="0" indent="0" algn="l" defTabSz="685800">
              <a:buNone/>
            </a:pPr>
            <a:r>
              <a:rPr lang="en-US" sz="600" b="1" i="0" kern="0">
                <a:latin typeface="+mj-lt"/>
                <a:cs typeface="Arial Narrow" panose="020B0604020202020204" pitchFamily="34" charset="0"/>
              </a:rPr>
              <a:t>PUBLIC</a:t>
            </a:r>
          </a:p>
        </p:txBody>
      </p:sp>
    </p:spTree>
    <p:extLst>
      <p:ext uri="{BB962C8B-B14F-4D97-AF65-F5344CB8AC3E}">
        <p14:creationId xmlns:p14="http://schemas.microsoft.com/office/powerpoint/2010/main" val="3219295010"/>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32" r:id="rId7"/>
    <p:sldLayoutId id="2147484134" r:id="rId8"/>
    <p:sldLayoutId id="2147484150" r:id="rId9"/>
  </p:sldLayoutIdLst>
  <p:transition spd="med"/>
  <p:txStyles>
    <p:titleStyle>
      <a:lvl1pPr marL="0" indent="0" algn="l" rtl="0" eaLnBrk="1" fontAlgn="base" hangingPunct="1">
        <a:lnSpc>
          <a:spcPts val="2999"/>
        </a:lnSpc>
        <a:spcBef>
          <a:spcPct val="0"/>
        </a:spcBef>
        <a:spcAft>
          <a:spcPct val="0"/>
        </a:spcAft>
        <a:buFont typeface="Arial" panose="020B0604020202020204" pitchFamily="34" charset="0"/>
        <a:buNone/>
        <a:defRPr sz="2249"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p:titleStyle>
    <p:body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5" algn="l" defTabSz="457097" rtl="0" eaLnBrk="1" latinLnBrk="0" hangingPunct="1">
        <a:defRPr sz="1800" kern="1200">
          <a:solidFill>
            <a:schemeClr val="tx1"/>
          </a:solidFill>
          <a:latin typeface="+mn-lt"/>
          <a:ea typeface="+mn-ea"/>
          <a:cs typeface="+mn-cs"/>
        </a:defRPr>
      </a:lvl3pPr>
      <a:lvl4pPr marL="1371291" algn="l" defTabSz="457097" rtl="0" eaLnBrk="1" latinLnBrk="0" hangingPunct="1">
        <a:defRPr sz="1800" kern="1200">
          <a:solidFill>
            <a:schemeClr val="tx1"/>
          </a:solidFill>
          <a:latin typeface="+mn-lt"/>
          <a:ea typeface="+mn-ea"/>
          <a:cs typeface="+mn-cs"/>
        </a:defRPr>
      </a:lvl4pPr>
      <a:lvl5pPr marL="1828388" algn="l" defTabSz="457097" rtl="0" eaLnBrk="1" latinLnBrk="0" hangingPunct="1">
        <a:defRPr sz="1800" kern="1200">
          <a:solidFill>
            <a:schemeClr val="tx1"/>
          </a:solidFill>
          <a:latin typeface="+mn-lt"/>
          <a:ea typeface="+mn-ea"/>
          <a:cs typeface="+mn-cs"/>
        </a:defRPr>
      </a:lvl5pPr>
      <a:lvl6pPr marL="2285486" algn="l" defTabSz="457097" rtl="0" eaLnBrk="1" latinLnBrk="0" hangingPunct="1">
        <a:defRPr sz="1800" kern="1200">
          <a:solidFill>
            <a:schemeClr val="tx1"/>
          </a:solidFill>
          <a:latin typeface="+mn-lt"/>
          <a:ea typeface="+mn-ea"/>
          <a:cs typeface="+mn-cs"/>
        </a:defRPr>
      </a:lvl6pPr>
      <a:lvl7pPr marL="2742583" algn="l" defTabSz="457097" rtl="0" eaLnBrk="1" latinLnBrk="0" hangingPunct="1">
        <a:defRPr sz="1800" kern="1200">
          <a:solidFill>
            <a:schemeClr val="tx1"/>
          </a:solidFill>
          <a:latin typeface="+mn-lt"/>
          <a:ea typeface="+mn-ea"/>
          <a:cs typeface="+mn-cs"/>
        </a:defRPr>
      </a:lvl7pPr>
      <a:lvl8pPr marL="3199680" algn="l" defTabSz="457097" rtl="0" eaLnBrk="1" latinLnBrk="0" hangingPunct="1">
        <a:defRPr sz="1800" kern="1200">
          <a:solidFill>
            <a:schemeClr val="tx1"/>
          </a:solidFill>
          <a:latin typeface="+mn-lt"/>
          <a:ea typeface="+mn-ea"/>
          <a:cs typeface="+mn-cs"/>
        </a:defRPr>
      </a:lvl8pPr>
      <a:lvl9pPr marL="3656777" algn="l" defTabSz="45709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png"/></Relationships>
</file>

<file path=ppt/slides/_rels/slide10.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7.png"/><Relationship Id="rId3" Type="http://schemas.openxmlformats.org/officeDocument/2006/relationships/image" Target="../media/image121.png"/><Relationship Id="rId7" Type="http://schemas.openxmlformats.org/officeDocument/2006/relationships/image" Target="../media/image118.png"/><Relationship Id="rId12"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24.png"/><Relationship Id="rId11" Type="http://schemas.openxmlformats.org/officeDocument/2006/relationships/image" Target="../media/image125.png"/><Relationship Id="rId5" Type="http://schemas.openxmlformats.org/officeDocument/2006/relationships/image" Target="../media/image123.png"/><Relationship Id="rId10" Type="http://schemas.openxmlformats.org/officeDocument/2006/relationships/image" Target="../media/image80.png"/><Relationship Id="rId4" Type="http://schemas.openxmlformats.org/officeDocument/2006/relationships/image" Target="../media/image122.png"/><Relationship Id="rId9"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31.png"/><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4.png"/><Relationship Id="rId4" Type="http://schemas.openxmlformats.org/officeDocument/2006/relationships/image" Target="../media/image133.png"/></Relationships>
</file>

<file path=ppt/slides/_rels/slide1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hyperlink" Target="http://images.google.com/imgres?imgurl=http://upload.wikimedia.org/wikipedia/commons/thumb/4/4c/US_Department_of_Homeland_Security_Seal.svg/360px-US_Department_of_Homeland_Security_Seal.svg.png&amp;imgrefurl=http://commons.wikimedia.org/wiki/Image:US_Department_of_Homeland_Security_Seal.svg&amp;h=359&amp;w=360&amp;sz=82&amp;hl=en&amp;start=1&amp;usg=__g68ZxZ1Czwnbm-C8k0D2deynJXk=&amp;tbnid=fqr03iu-bFLMmM:&amp;tbnh=121&amp;tbnw=121&amp;prev=/images?q=department+of+homeland+security&amp;gbv=2&amp;hl=en" TargetMode="External"/><Relationship Id="rId13" Type="http://schemas.openxmlformats.org/officeDocument/2006/relationships/image" Target="../media/image140.emf"/><Relationship Id="rId3" Type="http://schemas.openxmlformats.org/officeDocument/2006/relationships/tags" Target="../tags/tag3.xml"/><Relationship Id="rId7" Type="http://schemas.openxmlformats.org/officeDocument/2006/relationships/notesSlide" Target="../notesSlides/notesSlide15.xml"/><Relationship Id="rId12" Type="http://schemas.openxmlformats.org/officeDocument/2006/relationships/image" Target="../media/image13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3.xml"/><Relationship Id="rId11" Type="http://schemas.openxmlformats.org/officeDocument/2006/relationships/image" Target="../media/image138.jpeg"/><Relationship Id="rId5" Type="http://schemas.openxmlformats.org/officeDocument/2006/relationships/tags" Target="../tags/tag5.xml"/><Relationship Id="rId10" Type="http://schemas.openxmlformats.org/officeDocument/2006/relationships/image" Target="../media/image137.jpeg"/><Relationship Id="rId4" Type="http://schemas.openxmlformats.org/officeDocument/2006/relationships/tags" Target="../tags/tag4.xml"/><Relationship Id="rId9" Type="http://schemas.openxmlformats.org/officeDocument/2006/relationships/image" Target="../media/image136.jpeg"/></Relationships>
</file>

<file path=ppt/slides/_rels/slide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142.png"/></Relationships>
</file>

<file path=ppt/slides/_rels/slide1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44.png"/></Relationships>
</file>

<file path=ppt/slides/_rels/slide1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emf"/><Relationship Id="rId7"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51.png"/><Relationship Id="rId7" Type="http://schemas.openxmlformats.org/officeDocument/2006/relationships/image" Target="../media/image145.emf"/><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150.png"/><Relationship Id="rId5" Type="http://schemas.openxmlformats.org/officeDocument/2006/relationships/image" Target="../media/image147.png"/><Relationship Id="rId4" Type="http://schemas.openxmlformats.org/officeDocument/2006/relationships/image" Target="../media/image152.png"/><Relationship Id="rId9" Type="http://schemas.openxmlformats.org/officeDocument/2006/relationships/image" Target="../media/image1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54.jpeg"/><Relationship Id="rId5" Type="http://schemas.openxmlformats.org/officeDocument/2006/relationships/image" Target="../media/image147.png"/><Relationship Id="rId10" Type="http://schemas.openxmlformats.org/officeDocument/2006/relationships/image" Target="../media/image149.png"/><Relationship Id="rId4" Type="http://schemas.openxmlformats.org/officeDocument/2006/relationships/image" Target="../media/image153.emf"/><Relationship Id="rId9" Type="http://schemas.openxmlformats.org/officeDocument/2006/relationships/image" Target="../media/image146.png"/></Relationships>
</file>

<file path=ppt/slides/_rels/slide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56.png"/></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156.png"/></Relationships>
</file>

<file path=ppt/slides/_rels/slide23.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157.png"/><Relationship Id="rId5" Type="http://schemas.openxmlformats.org/officeDocument/2006/relationships/image" Target="../media/image147.png"/><Relationship Id="rId10" Type="http://schemas.openxmlformats.org/officeDocument/2006/relationships/image" Target="../media/image149.png"/><Relationship Id="rId4" Type="http://schemas.openxmlformats.org/officeDocument/2006/relationships/image" Target="../media/image153.emf"/><Relationship Id="rId9"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58.png"/><Relationship Id="rId5" Type="http://schemas.openxmlformats.org/officeDocument/2006/relationships/image" Target="../media/image147.png"/><Relationship Id="rId10" Type="http://schemas.openxmlformats.org/officeDocument/2006/relationships/image" Target="../media/image149.png"/><Relationship Id="rId4" Type="http://schemas.openxmlformats.org/officeDocument/2006/relationships/image" Target="../media/image153.emf"/><Relationship Id="rId9" Type="http://schemas.openxmlformats.org/officeDocument/2006/relationships/image" Target="../media/image1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61.svg"/><Relationship Id="rId4" Type="http://schemas.openxmlformats.org/officeDocument/2006/relationships/image" Target="../media/image160.png"/></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3.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43.xml"/><Relationship Id="rId6" Type="http://schemas.openxmlformats.org/officeDocument/2006/relationships/image" Target="../media/image168.png"/><Relationship Id="rId11" Type="http://schemas.openxmlformats.org/officeDocument/2006/relationships/image" Target="../media/image145.emf"/><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4.png"/></Relationships>
</file>

<file path=ppt/slides/_rels/slide3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5.png"/><Relationship Id="rId7" Type="http://schemas.openxmlformats.org/officeDocument/2006/relationships/image" Target="../media/image170.png"/><Relationship Id="rId12"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43.xml"/><Relationship Id="rId6" Type="http://schemas.openxmlformats.org/officeDocument/2006/relationships/image" Target="../media/image168.png"/><Relationship Id="rId11" Type="http://schemas.openxmlformats.org/officeDocument/2006/relationships/image" Target="../media/image146.png"/><Relationship Id="rId5" Type="http://schemas.openxmlformats.org/officeDocument/2006/relationships/image" Target="../media/image167.png"/><Relationship Id="rId10" Type="http://schemas.openxmlformats.org/officeDocument/2006/relationships/image" Target="../media/image145.emf"/><Relationship Id="rId4" Type="http://schemas.openxmlformats.org/officeDocument/2006/relationships/image" Target="../media/image166.png"/><Relationship Id="rId9" Type="http://schemas.openxmlformats.org/officeDocument/2006/relationships/image" Target="../media/image172.png"/></Relationships>
</file>

<file path=ppt/slides/_rels/slide3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46.png"/><Relationship Id="rId3" Type="http://schemas.openxmlformats.org/officeDocument/2006/relationships/image" Target="../media/image170.png"/><Relationship Id="rId7" Type="http://schemas.openxmlformats.org/officeDocument/2006/relationships/image" Target="../media/image175.png"/><Relationship Id="rId12" Type="http://schemas.openxmlformats.org/officeDocument/2006/relationships/image" Target="../media/image145.emf"/><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6.png"/><Relationship Id="rId14" Type="http://schemas.openxmlformats.org/officeDocument/2006/relationships/image" Target="../media/image174.png"/></Relationships>
</file>

<file path=ppt/slides/_rels/slide3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178.tif"/></Relationships>
</file>

<file path=ppt/slides/_rels/slide3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svg"/></Relationships>
</file>

<file path=ppt/slides/_rels/slide37.xml.rels><?xml version="1.0" encoding="UTF-8" standalone="yes"?>
<Relationships xmlns="http://schemas.openxmlformats.org/package/2006/relationships"><Relationship Id="rId13" Type="http://schemas.openxmlformats.org/officeDocument/2006/relationships/image" Target="../media/image203.png"/><Relationship Id="rId18" Type="http://schemas.openxmlformats.org/officeDocument/2006/relationships/image" Target="../media/image208.svg"/><Relationship Id="rId26" Type="http://schemas.openxmlformats.org/officeDocument/2006/relationships/image" Target="../media/image216.svg"/><Relationship Id="rId3" Type="http://schemas.openxmlformats.org/officeDocument/2006/relationships/image" Target="../media/image193.png"/><Relationship Id="rId21" Type="http://schemas.openxmlformats.org/officeDocument/2006/relationships/image" Target="../media/image211.png"/><Relationship Id="rId7" Type="http://schemas.openxmlformats.org/officeDocument/2006/relationships/image" Target="../media/image197.png"/><Relationship Id="rId12" Type="http://schemas.openxmlformats.org/officeDocument/2006/relationships/image" Target="../media/image202.svg"/><Relationship Id="rId17" Type="http://schemas.openxmlformats.org/officeDocument/2006/relationships/image" Target="../media/image207.png"/><Relationship Id="rId25" Type="http://schemas.openxmlformats.org/officeDocument/2006/relationships/image" Target="../media/image215.png"/><Relationship Id="rId33" Type="http://schemas.openxmlformats.org/officeDocument/2006/relationships/image" Target="../media/image223.png"/><Relationship Id="rId2" Type="http://schemas.openxmlformats.org/officeDocument/2006/relationships/notesSlide" Target="../notesSlides/notesSlide37.xml"/><Relationship Id="rId16" Type="http://schemas.openxmlformats.org/officeDocument/2006/relationships/image" Target="../media/image206.svg"/><Relationship Id="rId20" Type="http://schemas.openxmlformats.org/officeDocument/2006/relationships/image" Target="../media/image210.svg"/><Relationship Id="rId29" Type="http://schemas.openxmlformats.org/officeDocument/2006/relationships/image" Target="../media/image219.png"/><Relationship Id="rId1" Type="http://schemas.openxmlformats.org/officeDocument/2006/relationships/slideLayout" Target="../slideLayouts/slideLayout9.xml"/><Relationship Id="rId6" Type="http://schemas.openxmlformats.org/officeDocument/2006/relationships/image" Target="../media/image196.svg"/><Relationship Id="rId11" Type="http://schemas.openxmlformats.org/officeDocument/2006/relationships/image" Target="../media/image201.png"/><Relationship Id="rId24" Type="http://schemas.openxmlformats.org/officeDocument/2006/relationships/image" Target="../media/image214.svg"/><Relationship Id="rId32" Type="http://schemas.openxmlformats.org/officeDocument/2006/relationships/image" Target="../media/image222.svg"/><Relationship Id="rId5" Type="http://schemas.openxmlformats.org/officeDocument/2006/relationships/image" Target="../media/image195.png"/><Relationship Id="rId15" Type="http://schemas.openxmlformats.org/officeDocument/2006/relationships/image" Target="../media/image205.png"/><Relationship Id="rId23" Type="http://schemas.openxmlformats.org/officeDocument/2006/relationships/image" Target="../media/image213.png"/><Relationship Id="rId28" Type="http://schemas.openxmlformats.org/officeDocument/2006/relationships/image" Target="../media/image218.svg"/><Relationship Id="rId10" Type="http://schemas.openxmlformats.org/officeDocument/2006/relationships/image" Target="../media/image200.svg"/><Relationship Id="rId19" Type="http://schemas.openxmlformats.org/officeDocument/2006/relationships/image" Target="../media/image209.png"/><Relationship Id="rId31" Type="http://schemas.openxmlformats.org/officeDocument/2006/relationships/image" Target="../media/image221.png"/><Relationship Id="rId4" Type="http://schemas.openxmlformats.org/officeDocument/2006/relationships/image" Target="../media/image194.svg"/><Relationship Id="rId9" Type="http://schemas.openxmlformats.org/officeDocument/2006/relationships/image" Target="../media/image199.png"/><Relationship Id="rId14" Type="http://schemas.openxmlformats.org/officeDocument/2006/relationships/image" Target="../media/image204.svg"/><Relationship Id="rId22" Type="http://schemas.openxmlformats.org/officeDocument/2006/relationships/image" Target="../media/image212.svg"/><Relationship Id="rId27" Type="http://schemas.openxmlformats.org/officeDocument/2006/relationships/image" Target="../media/image217.png"/><Relationship Id="rId30" Type="http://schemas.openxmlformats.org/officeDocument/2006/relationships/image" Target="../media/image220.svg"/><Relationship Id="rId8" Type="http://schemas.openxmlformats.org/officeDocument/2006/relationships/image" Target="../media/image198.svg"/></Relationships>
</file>

<file path=ppt/slides/_rels/slide38.xml.rels><?xml version="1.0" encoding="UTF-8" standalone="yes"?>
<Relationships xmlns="http://schemas.openxmlformats.org/package/2006/relationships"><Relationship Id="rId8" Type="http://schemas.openxmlformats.org/officeDocument/2006/relationships/image" Target="../media/image214.svg"/><Relationship Id="rId13" Type="http://schemas.openxmlformats.org/officeDocument/2006/relationships/image" Target="../media/image230.png"/><Relationship Id="rId18" Type="http://schemas.openxmlformats.org/officeDocument/2006/relationships/image" Target="../media/image235.png"/><Relationship Id="rId26" Type="http://schemas.openxmlformats.org/officeDocument/2006/relationships/image" Target="../media/image96.png"/><Relationship Id="rId3" Type="http://schemas.openxmlformats.org/officeDocument/2006/relationships/image" Target="../media/image224.png"/><Relationship Id="rId21" Type="http://schemas.openxmlformats.org/officeDocument/2006/relationships/image" Target="../media/image238.svg"/><Relationship Id="rId7" Type="http://schemas.openxmlformats.org/officeDocument/2006/relationships/image" Target="../media/image213.png"/><Relationship Id="rId12" Type="http://schemas.openxmlformats.org/officeDocument/2006/relationships/image" Target="../media/image220.svg"/><Relationship Id="rId17" Type="http://schemas.openxmlformats.org/officeDocument/2006/relationships/image" Target="../media/image234.svg"/><Relationship Id="rId25" Type="http://schemas.openxmlformats.org/officeDocument/2006/relationships/image" Target="../media/image106.png"/><Relationship Id="rId2" Type="http://schemas.openxmlformats.org/officeDocument/2006/relationships/notesSlide" Target="../notesSlides/notesSlide38.xml"/><Relationship Id="rId16" Type="http://schemas.openxmlformats.org/officeDocument/2006/relationships/image" Target="../media/image233.png"/><Relationship Id="rId20" Type="http://schemas.openxmlformats.org/officeDocument/2006/relationships/image" Target="../media/image237.png"/><Relationship Id="rId1" Type="http://schemas.openxmlformats.org/officeDocument/2006/relationships/slideLayout" Target="../slideLayouts/slideLayout9.xml"/><Relationship Id="rId6" Type="http://schemas.openxmlformats.org/officeDocument/2006/relationships/image" Target="../media/image227.svg"/><Relationship Id="rId11" Type="http://schemas.openxmlformats.org/officeDocument/2006/relationships/image" Target="../media/image219.png"/><Relationship Id="rId24" Type="http://schemas.openxmlformats.org/officeDocument/2006/relationships/oleObject" Target="../embeddings/oleObject9.bin"/><Relationship Id="rId5" Type="http://schemas.openxmlformats.org/officeDocument/2006/relationships/image" Target="../media/image226.png"/><Relationship Id="rId15" Type="http://schemas.openxmlformats.org/officeDocument/2006/relationships/image" Target="../media/image232.png"/><Relationship Id="rId23" Type="http://schemas.openxmlformats.org/officeDocument/2006/relationships/image" Target="../media/image107.png"/><Relationship Id="rId10" Type="http://schemas.openxmlformats.org/officeDocument/2006/relationships/image" Target="../media/image229.svg"/><Relationship Id="rId19" Type="http://schemas.openxmlformats.org/officeDocument/2006/relationships/image" Target="../media/image236.svg"/><Relationship Id="rId4" Type="http://schemas.openxmlformats.org/officeDocument/2006/relationships/image" Target="../media/image225.svg"/><Relationship Id="rId9" Type="http://schemas.openxmlformats.org/officeDocument/2006/relationships/image" Target="../media/image228.png"/><Relationship Id="rId14" Type="http://schemas.openxmlformats.org/officeDocument/2006/relationships/image" Target="../media/image231.svg"/><Relationship Id="rId22" Type="http://schemas.openxmlformats.org/officeDocument/2006/relationships/image" Target="../media/image108.png"/><Relationship Id="rId27" Type="http://schemas.openxmlformats.org/officeDocument/2006/relationships/image" Target="../media/image239.png"/></Relationships>
</file>

<file path=ppt/slides/_rels/slide39.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189.png"/><Relationship Id="rId3" Type="http://schemas.openxmlformats.org/officeDocument/2006/relationships/image" Target="../media/image240.png"/><Relationship Id="rId7" Type="http://schemas.openxmlformats.org/officeDocument/2006/relationships/image" Target="../media/image244.svg"/><Relationship Id="rId12" Type="http://schemas.openxmlformats.org/officeDocument/2006/relationships/image" Target="../media/image249.png"/><Relationship Id="rId17" Type="http://schemas.openxmlformats.org/officeDocument/2006/relationships/image" Target="../media/image254.png"/><Relationship Id="rId2" Type="http://schemas.openxmlformats.org/officeDocument/2006/relationships/notesSlide" Target="../notesSlides/notesSlide39.xml"/><Relationship Id="rId16" Type="http://schemas.openxmlformats.org/officeDocument/2006/relationships/image" Target="../media/image253.png"/><Relationship Id="rId1" Type="http://schemas.openxmlformats.org/officeDocument/2006/relationships/slideLayout" Target="../slideLayouts/slideLayout9.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svg"/><Relationship Id="rId15" Type="http://schemas.openxmlformats.org/officeDocument/2006/relationships/image" Target="../media/image252.png"/><Relationship Id="rId10" Type="http://schemas.openxmlformats.org/officeDocument/2006/relationships/image" Target="../media/image247.png"/><Relationship Id="rId19" Type="http://schemas.openxmlformats.org/officeDocument/2006/relationships/image" Target="../media/image190.svg"/><Relationship Id="rId4" Type="http://schemas.openxmlformats.org/officeDocument/2006/relationships/image" Target="../media/image241.png"/><Relationship Id="rId9" Type="http://schemas.openxmlformats.org/officeDocument/2006/relationships/image" Target="../media/image246.svg"/><Relationship Id="rId14" Type="http://schemas.openxmlformats.org/officeDocument/2006/relationships/image" Target="../media/image2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255.png"/><Relationship Id="rId5" Type="http://schemas.openxmlformats.org/officeDocument/2006/relationships/tags" Target="../tags/tag10.xml"/><Relationship Id="rId10" Type="http://schemas.openxmlformats.org/officeDocument/2006/relationships/notesSlide" Target="../notesSlides/notesSlide40.xml"/><Relationship Id="rId4" Type="http://schemas.openxmlformats.org/officeDocument/2006/relationships/tags" Target="../tags/tag9.xml"/><Relationship Id="rId9"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image" Target="../media/image69.emf"/><Relationship Id="rId3" Type="http://schemas.openxmlformats.org/officeDocument/2006/relationships/image" Target="../media/image60.emf"/><Relationship Id="rId7" Type="http://schemas.openxmlformats.org/officeDocument/2006/relationships/image" Target="../media/image64.emf"/><Relationship Id="rId12" Type="http://schemas.openxmlformats.org/officeDocument/2006/relationships/image" Target="../media/image68.emf"/><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63.emf"/><Relationship Id="rId11" Type="http://schemas.openxmlformats.org/officeDocument/2006/relationships/image" Target="../media/image51.emf"/><Relationship Id="rId5" Type="http://schemas.openxmlformats.org/officeDocument/2006/relationships/image" Target="../media/image62.emf"/><Relationship Id="rId10" Type="http://schemas.openxmlformats.org/officeDocument/2006/relationships/image" Target="../media/image67.emf"/><Relationship Id="rId4" Type="http://schemas.openxmlformats.org/officeDocument/2006/relationships/image" Target="../media/image61.emf"/><Relationship Id="rId9" Type="http://schemas.openxmlformats.org/officeDocument/2006/relationships/image" Target="../media/image66.emf"/><Relationship Id="rId14" Type="http://schemas.openxmlformats.org/officeDocument/2006/relationships/image" Target="../media/image70.emf"/></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8.xml"/><Relationship Id="rId16" Type="http://schemas.openxmlformats.org/officeDocument/2006/relationships/image" Target="../media/image84.png"/><Relationship Id="rId1" Type="http://schemas.openxmlformats.org/officeDocument/2006/relationships/slideLayout" Target="../slideLayouts/slideLayout30.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png"/></Relationships>
</file>

<file path=ppt/slides/_rels/slide9.xml.rels><?xml version="1.0" encoding="UTF-8" standalone="yes"?>
<Relationships xmlns="http://schemas.openxmlformats.org/package/2006/relationships"><Relationship Id="rId13" Type="http://schemas.openxmlformats.org/officeDocument/2006/relationships/image" Target="../media/image95.wmf"/><Relationship Id="rId18" Type="http://schemas.openxmlformats.org/officeDocument/2006/relationships/image" Target="../media/image100.png"/><Relationship Id="rId26" Type="http://schemas.openxmlformats.org/officeDocument/2006/relationships/oleObject" Target="../embeddings/oleObject2.bin"/><Relationship Id="rId39" Type="http://schemas.openxmlformats.org/officeDocument/2006/relationships/oleObject" Target="../embeddings/oleObject7.bin"/><Relationship Id="rId21" Type="http://schemas.openxmlformats.org/officeDocument/2006/relationships/image" Target="../media/image103.png"/><Relationship Id="rId34" Type="http://schemas.openxmlformats.org/officeDocument/2006/relationships/image" Target="../media/image111.jpeg"/><Relationship Id="rId42" Type="http://schemas.openxmlformats.org/officeDocument/2006/relationships/oleObject" Target="../embeddings/oleObject8.bin"/><Relationship Id="rId47" Type="http://schemas.openxmlformats.org/officeDocument/2006/relationships/image" Target="../media/image80.png"/><Relationship Id="rId7" Type="http://schemas.openxmlformats.org/officeDocument/2006/relationships/image" Target="../media/image89.emf"/><Relationship Id="rId2" Type="http://schemas.openxmlformats.org/officeDocument/2006/relationships/notesSlide" Target="../notesSlides/notesSlide9.xml"/><Relationship Id="rId16" Type="http://schemas.openxmlformats.org/officeDocument/2006/relationships/image" Target="../media/image98.emf"/><Relationship Id="rId29" Type="http://schemas.openxmlformats.org/officeDocument/2006/relationships/image" Target="../media/image107.png"/><Relationship Id="rId1" Type="http://schemas.openxmlformats.org/officeDocument/2006/relationships/slideLayout" Target="../slideLayouts/slideLayout42.xml"/><Relationship Id="rId6" Type="http://schemas.openxmlformats.org/officeDocument/2006/relationships/image" Target="../media/image88.wmf"/><Relationship Id="rId11" Type="http://schemas.openxmlformats.org/officeDocument/2006/relationships/image" Target="../media/image93.wmf"/><Relationship Id="rId24" Type="http://schemas.openxmlformats.org/officeDocument/2006/relationships/oleObject" Target="../embeddings/oleObject1.bin"/><Relationship Id="rId32" Type="http://schemas.openxmlformats.org/officeDocument/2006/relationships/oleObject" Target="../embeddings/oleObject5.bin"/><Relationship Id="rId37" Type="http://schemas.openxmlformats.org/officeDocument/2006/relationships/image" Target="../media/image114.png"/><Relationship Id="rId40" Type="http://schemas.openxmlformats.org/officeDocument/2006/relationships/image" Target="../media/image115.wmf"/><Relationship Id="rId45" Type="http://schemas.openxmlformats.org/officeDocument/2006/relationships/image" Target="../media/image119.svg"/><Relationship Id="rId5" Type="http://schemas.openxmlformats.org/officeDocument/2006/relationships/image" Target="../media/image87.wmf"/><Relationship Id="rId15" Type="http://schemas.openxmlformats.org/officeDocument/2006/relationships/image" Target="../media/image97.jpeg"/><Relationship Id="rId23" Type="http://schemas.openxmlformats.org/officeDocument/2006/relationships/image" Target="../media/image105.png"/><Relationship Id="rId28" Type="http://schemas.openxmlformats.org/officeDocument/2006/relationships/oleObject" Target="../embeddings/oleObject4.bin"/><Relationship Id="rId36" Type="http://schemas.openxmlformats.org/officeDocument/2006/relationships/image" Target="../media/image113.png"/><Relationship Id="rId10" Type="http://schemas.openxmlformats.org/officeDocument/2006/relationships/image" Target="../media/image92.png"/><Relationship Id="rId19" Type="http://schemas.openxmlformats.org/officeDocument/2006/relationships/image" Target="../media/image101.png"/><Relationship Id="rId31" Type="http://schemas.openxmlformats.org/officeDocument/2006/relationships/image" Target="../media/image109.png"/><Relationship Id="rId44" Type="http://schemas.openxmlformats.org/officeDocument/2006/relationships/image" Target="../media/image118.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oleObject" Target="../embeddings/oleObject3.bin"/><Relationship Id="rId30" Type="http://schemas.openxmlformats.org/officeDocument/2006/relationships/image" Target="../media/image108.png"/><Relationship Id="rId35" Type="http://schemas.openxmlformats.org/officeDocument/2006/relationships/image" Target="../media/image112.jpeg"/><Relationship Id="rId43" Type="http://schemas.openxmlformats.org/officeDocument/2006/relationships/image" Target="../media/image117.wmf"/><Relationship Id="rId8" Type="http://schemas.openxmlformats.org/officeDocument/2006/relationships/image" Target="../media/image90.wmf"/><Relationship Id="rId3" Type="http://schemas.openxmlformats.org/officeDocument/2006/relationships/image" Target="../media/image85.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6.png"/><Relationship Id="rId33" Type="http://schemas.openxmlformats.org/officeDocument/2006/relationships/image" Target="../media/image110.png"/><Relationship Id="rId38" Type="http://schemas.openxmlformats.org/officeDocument/2006/relationships/oleObject" Target="../embeddings/oleObject6.bin"/><Relationship Id="rId46" Type="http://schemas.openxmlformats.org/officeDocument/2006/relationships/image" Target="../media/image120.png"/><Relationship Id="rId20" Type="http://schemas.openxmlformats.org/officeDocument/2006/relationships/image" Target="../media/image102.png"/><Relationship Id="rId41" Type="http://schemas.openxmlformats.org/officeDocument/2006/relationships/image" Target="../media/image1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729413"/>
            <a:ext cx="91440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1534286" y="2996953"/>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ES" sz="3600" b="1" dirty="0">
                <a:solidFill>
                  <a:srgbClr val="000099"/>
                </a:solidFill>
                <a:latin typeface="Tahoma" pitchFamily="34" charset="0"/>
              </a:rPr>
              <a:t>Convergencia OT-IT</a:t>
            </a:r>
          </a:p>
          <a:p>
            <a:pPr algn="ctr"/>
            <a:r>
              <a:rPr lang="es-ES" sz="3600" b="1" dirty="0">
                <a:solidFill>
                  <a:srgbClr val="FFC000"/>
                </a:solidFill>
                <a:latin typeface="Tahoma" pitchFamily="34" charset="0"/>
              </a:rPr>
              <a:t>en redes industriales</a:t>
            </a:r>
          </a:p>
        </p:txBody>
      </p:sp>
      <p:sp>
        <p:nvSpPr>
          <p:cNvPr id="11" name="Text Box 5"/>
          <p:cNvSpPr txBox="1">
            <a:spLocks noChangeArrowheads="1"/>
          </p:cNvSpPr>
          <p:nvPr/>
        </p:nvSpPr>
        <p:spPr bwMode="auto">
          <a:xfrm>
            <a:off x="1508016" y="227687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sz="3200" b="1" dirty="0">
                <a:solidFill>
                  <a:srgbClr val="FF0000"/>
                </a:solidFill>
                <a:latin typeface="Tahoma" pitchFamily="34" charset="0"/>
              </a:rPr>
              <a:t>  MARTES 15, 9:45-10:30</a:t>
            </a:r>
            <a:endParaRPr lang="es-ES" sz="3200" b="1" dirty="0">
              <a:solidFill>
                <a:srgbClr val="FF0000"/>
              </a:solidFill>
              <a:latin typeface="Tahoma" pitchFamily="34" charset="0"/>
            </a:endParaRPr>
          </a:p>
        </p:txBody>
      </p:sp>
      <p:sp>
        <p:nvSpPr>
          <p:cNvPr id="14" name="Text Box 6"/>
          <p:cNvSpPr txBox="1">
            <a:spLocks noChangeArrowheads="1"/>
          </p:cNvSpPr>
          <p:nvPr/>
        </p:nvSpPr>
        <p:spPr bwMode="auto">
          <a:xfrm>
            <a:off x="1868112" y="4700954"/>
            <a:ext cx="889469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b="1" dirty="0">
                <a:solidFill>
                  <a:srgbClr val="000000"/>
                </a:solidFill>
                <a:latin typeface="Tahoma" pitchFamily="34" charset="0"/>
              </a:rPr>
              <a:t>Ponente:</a:t>
            </a:r>
          </a:p>
          <a:p>
            <a:pPr lvl="3" eaLnBrk="1" hangingPunct="1">
              <a:buFontTx/>
              <a:buChar char="•"/>
            </a:pPr>
            <a:r>
              <a:rPr lang="es-ES_tradnl" sz="2800" b="1" dirty="0">
                <a:solidFill>
                  <a:srgbClr val="000000"/>
                </a:solidFill>
                <a:latin typeface="Tahoma" pitchFamily="34" charset="0"/>
              </a:rPr>
              <a:t>Dª. Noemí Rodríguez</a:t>
            </a:r>
          </a:p>
          <a:p>
            <a:pPr lvl="1" eaLnBrk="1" hangingPunct="1"/>
            <a:r>
              <a:rPr lang="es-ES_tradnl" b="1" dirty="0">
                <a:solidFill>
                  <a:srgbClr val="000000"/>
                </a:solidFill>
                <a:latin typeface="Tahoma" pitchFamily="34" charset="0"/>
              </a:rPr>
              <a:t>		(</a:t>
            </a:r>
            <a:r>
              <a:rPr lang="es-ES_tradnl" b="1" dirty="0" err="1">
                <a:solidFill>
                  <a:srgbClr val="000000"/>
                </a:solidFill>
                <a:latin typeface="Tahoma" pitchFamily="34" charset="0"/>
              </a:rPr>
              <a:t>Technology</a:t>
            </a:r>
            <a:r>
              <a:rPr lang="es-ES_tradnl" b="1" dirty="0">
                <a:solidFill>
                  <a:srgbClr val="000000"/>
                </a:solidFill>
                <a:latin typeface="Tahoma" pitchFamily="34" charset="0"/>
              </a:rPr>
              <a:t> </a:t>
            </a:r>
            <a:r>
              <a:rPr lang="es-ES_tradnl" b="1" dirty="0" err="1">
                <a:solidFill>
                  <a:srgbClr val="000000"/>
                </a:solidFill>
                <a:latin typeface="Tahoma" pitchFamily="34" charset="0"/>
              </a:rPr>
              <a:t>Consultant</a:t>
            </a:r>
            <a:r>
              <a:rPr lang="es-ES_tradnl" b="1" dirty="0">
                <a:solidFill>
                  <a:srgbClr val="000000"/>
                </a:solidFill>
                <a:latin typeface="Tahoma" pitchFamily="34" charset="0"/>
              </a:rPr>
              <a:t> </a:t>
            </a:r>
            <a:r>
              <a:rPr lang="es-ES_tradnl" b="1" dirty="0" err="1">
                <a:solidFill>
                  <a:srgbClr val="000000"/>
                </a:solidFill>
                <a:latin typeface="Tahoma" pitchFamily="34" charset="0"/>
              </a:rPr>
              <a:t>Automation</a:t>
            </a:r>
            <a:r>
              <a:rPr lang="es-ES_tradnl" b="1" dirty="0">
                <a:solidFill>
                  <a:srgbClr val="000000"/>
                </a:solidFill>
                <a:latin typeface="Tahoma" pitchFamily="34" charset="0"/>
              </a:rPr>
              <a:t>,</a:t>
            </a:r>
          </a:p>
          <a:p>
            <a:pPr lvl="1" eaLnBrk="1" hangingPunct="1"/>
            <a:r>
              <a:rPr lang="es-ES_tradnl" b="1" dirty="0">
                <a:solidFill>
                  <a:srgbClr val="000000"/>
                </a:solidFill>
                <a:latin typeface="Tahoma" pitchFamily="34" charset="0"/>
              </a:rPr>
              <a:t>		ROCKWELL AUTOMATION</a:t>
            </a:r>
            <a:r>
              <a:rPr lang="en-US" b="1" dirty="0">
                <a:solidFill>
                  <a:srgbClr val="000000"/>
                </a:solidFill>
                <a:latin typeface="Tahoma" pitchFamily="34" charset="0"/>
              </a:rPr>
              <a:t>)</a:t>
            </a:r>
            <a:endParaRPr lang="es-ES_tradnl" b="1" dirty="0">
              <a:solidFill>
                <a:srgbClr val="000000"/>
              </a:solidFill>
              <a:latin typeface="Tahoma" pitchFamily="34" charset="0"/>
            </a:endParaRPr>
          </a:p>
        </p:txBody>
      </p:sp>
      <p:sp>
        <p:nvSpPr>
          <p:cNvPr id="10" name="Text Box 6"/>
          <p:cNvSpPr txBox="1">
            <a:spLocks noChangeArrowheads="1"/>
          </p:cNvSpPr>
          <p:nvPr/>
        </p:nvSpPr>
        <p:spPr bwMode="auto">
          <a:xfrm>
            <a:off x="1658939" y="1341439"/>
            <a:ext cx="1656223" cy="46166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1" hangingPunct="1">
              <a:defRPr/>
            </a:pPr>
            <a:r>
              <a:rPr lang="es-ES_tradnl" kern="0" dirty="0">
                <a:solidFill>
                  <a:srgbClr val="FFFFFF"/>
                </a:solidFill>
                <a:latin typeface="Tahoma" pitchFamily="34" charset="0"/>
              </a:rPr>
              <a:t>2ª SESIÓN</a:t>
            </a:r>
            <a:endParaRPr lang="es-ES" sz="1800" kern="0" dirty="0">
              <a:solidFill>
                <a:srgbClr val="FFFFFF"/>
              </a:solidFill>
              <a:latin typeface="Tahoma" pitchFamily="34" charset="0"/>
            </a:endParaRPr>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759"/>
            <a:ext cx="9144000" cy="1256845"/>
          </a:xfrm>
          <a:prstGeom prst="rect">
            <a:avLst/>
          </a:prstGeom>
        </p:spPr>
      </p:pic>
      <p:pic>
        <p:nvPicPr>
          <p:cNvPr id="4" name="Imagen 3" descr="Texto&#10;&#10;Descripción generada automáticamente">
            <a:extLst>
              <a:ext uri="{FF2B5EF4-FFF2-40B4-BE49-F238E27FC236}">
                <a16:creationId xmlns:a16="http://schemas.microsoft.com/office/drawing/2014/main" id="{8944785C-9AD7-CA1C-0E81-D4A45ED156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7384"/>
            <a:ext cx="9144000" cy="1256845"/>
          </a:xfrm>
          <a:prstGeom prst="rect">
            <a:avLst/>
          </a:prstGeom>
        </p:spPr>
      </p:pic>
      <p:pic>
        <p:nvPicPr>
          <p:cNvPr id="5" name="Imagen 4" descr="Logotipo&#10;&#10;Descripción generada automáticamente">
            <a:extLst>
              <a:ext uri="{FF2B5EF4-FFF2-40B4-BE49-F238E27FC236}">
                <a16:creationId xmlns:a16="http://schemas.microsoft.com/office/drawing/2014/main" id="{B2E3E29C-B62C-5C5A-F912-75A75383F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5322095"/>
            <a:ext cx="1476375" cy="1476375"/>
          </a:xfrm>
          <a:prstGeom prst="rect">
            <a:avLst/>
          </a:prstGeom>
        </p:spPr>
      </p:pic>
      <p:pic>
        <p:nvPicPr>
          <p:cNvPr id="6" name="Imagen 5">
            <a:extLst>
              <a:ext uri="{FF2B5EF4-FFF2-40B4-BE49-F238E27FC236}">
                <a16:creationId xmlns:a16="http://schemas.microsoft.com/office/drawing/2014/main" id="{F5161549-D204-F330-7938-DC998B5855C2}"/>
              </a:ext>
            </a:extLst>
          </p:cNvPr>
          <p:cNvPicPr>
            <a:picLocks noChangeAspect="1"/>
          </p:cNvPicPr>
          <p:nvPr/>
        </p:nvPicPr>
        <p:blipFill>
          <a:blip r:embed="rId7"/>
          <a:stretch>
            <a:fillRect/>
          </a:stretch>
        </p:blipFill>
        <p:spPr>
          <a:xfrm>
            <a:off x="1559497" y="1700809"/>
            <a:ext cx="1476375" cy="1476375"/>
          </a:xfrm>
          <a:prstGeom prst="rect">
            <a:avLst/>
          </a:prstGeom>
        </p:spPr>
      </p:pic>
      <p:pic>
        <p:nvPicPr>
          <p:cNvPr id="7" name="Imagen 6">
            <a:extLst>
              <a:ext uri="{FF2B5EF4-FFF2-40B4-BE49-F238E27FC236}">
                <a16:creationId xmlns:a16="http://schemas.microsoft.com/office/drawing/2014/main" id="{D54FBBCA-BA5D-06F9-B4D5-3F8482A097C8}"/>
              </a:ext>
            </a:extLst>
          </p:cNvPr>
          <p:cNvPicPr>
            <a:picLocks noChangeAspect="1"/>
          </p:cNvPicPr>
          <p:nvPr/>
        </p:nvPicPr>
        <p:blipFill>
          <a:blip r:embed="rId8"/>
          <a:stretch>
            <a:fillRect/>
          </a:stretch>
        </p:blipFill>
        <p:spPr>
          <a:xfrm>
            <a:off x="8648635" y="1412776"/>
            <a:ext cx="1905000" cy="800100"/>
          </a:xfrm>
          <a:prstGeom prst="rect">
            <a:avLst/>
          </a:prstGeom>
        </p:spPr>
      </p:pic>
      <p:pic>
        <p:nvPicPr>
          <p:cNvPr id="8" name="Imagen 7">
            <a:extLst>
              <a:ext uri="{FF2B5EF4-FFF2-40B4-BE49-F238E27FC236}">
                <a16:creationId xmlns:a16="http://schemas.microsoft.com/office/drawing/2014/main" id="{E6F488FD-4228-8DAD-F640-EA526411A8B2}"/>
              </a:ext>
            </a:extLst>
          </p:cNvPr>
          <p:cNvPicPr>
            <a:picLocks noChangeAspect="1"/>
          </p:cNvPicPr>
          <p:nvPr/>
        </p:nvPicPr>
        <p:blipFill>
          <a:blip r:embed="rId9"/>
          <a:stretch>
            <a:fillRect/>
          </a:stretch>
        </p:blipFill>
        <p:spPr>
          <a:xfrm>
            <a:off x="8984822" y="4974571"/>
            <a:ext cx="1667194" cy="1762462"/>
          </a:xfrm>
          <a:prstGeom prst="rect">
            <a:avLst/>
          </a:prstGeom>
        </p:spPr>
      </p:pic>
    </p:spTree>
    <p:extLst>
      <p:ext uri="{BB962C8B-B14F-4D97-AF65-F5344CB8AC3E}">
        <p14:creationId xmlns:p14="http://schemas.microsoft.com/office/powerpoint/2010/main" val="770586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10800000">
            <a:off x="1524000" y="4631045"/>
            <a:ext cx="9144000" cy="851486"/>
          </a:xfrm>
          <a:prstGeom prst="rect">
            <a:avLst/>
          </a:prstGeom>
          <a:gradFill flip="none" rotWithShape="1">
            <a:gsLst>
              <a:gs pos="0">
                <a:schemeClr val="bg1">
                  <a:lumMod val="75000"/>
                </a:schemeClr>
              </a:gs>
              <a:gs pos="98000">
                <a:srgbClr val="FFFFFF">
                  <a:alpha val="0"/>
                </a:srgbClr>
              </a:gs>
            </a:gsLst>
            <a:lin ang="5400000" scaled="0"/>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3851" eaLnBrk="0" hangingPunct="0"/>
            <a:endParaRPr lang="en-US" sz="2399" dirty="0">
              <a:solidFill>
                <a:srgbClr val="474747"/>
              </a:solidFill>
              <a:latin typeface="Arial" charset="0"/>
            </a:endParaRPr>
          </a:p>
        </p:txBody>
      </p:sp>
      <p:sp>
        <p:nvSpPr>
          <p:cNvPr id="3" name="Rectangle 2"/>
          <p:cNvSpPr/>
          <p:nvPr/>
        </p:nvSpPr>
        <p:spPr bwMode="auto">
          <a:xfrm>
            <a:off x="1524000" y="2797451"/>
            <a:ext cx="9144000" cy="2288825"/>
          </a:xfrm>
          <a:prstGeom prst="rect">
            <a:avLst/>
          </a:prstGeom>
          <a:gradFill flip="none" rotWithShape="1">
            <a:gsLst>
              <a:gs pos="0">
                <a:schemeClr val="bg1">
                  <a:lumMod val="75000"/>
                </a:schemeClr>
              </a:gs>
              <a:gs pos="98000">
                <a:srgbClr val="FFFFFF">
                  <a:alpha val="0"/>
                </a:srgbClr>
              </a:gs>
            </a:gsLst>
            <a:lin ang="5400000" scaled="0"/>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3851" eaLnBrk="0" hangingPunct="0"/>
            <a:endParaRPr lang="en-US" sz="2399" dirty="0">
              <a:solidFill>
                <a:srgbClr val="474747"/>
              </a:solidFill>
              <a:latin typeface="Arial" charset="0"/>
            </a:endParaRPr>
          </a:p>
        </p:txBody>
      </p:sp>
      <p:sp>
        <p:nvSpPr>
          <p:cNvPr id="4" name="Pentagon 3"/>
          <p:cNvSpPr/>
          <p:nvPr/>
        </p:nvSpPr>
        <p:spPr bwMode="auto">
          <a:xfrm>
            <a:off x="1564672" y="3423915"/>
            <a:ext cx="1716988" cy="297547"/>
          </a:xfrm>
          <a:prstGeom prst="homePlat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235"/>
            <a:r>
              <a:rPr lang="en-US" sz="1200" b="1" dirty="0">
                <a:solidFill>
                  <a:srgbClr val="FFFFFF"/>
                </a:solidFill>
                <a:latin typeface="Arial"/>
              </a:rPr>
              <a:t>NO GESTIONADOS </a:t>
            </a:r>
            <a:r>
              <a:rPr lang="en-US" sz="900" b="1" dirty="0">
                <a:solidFill>
                  <a:srgbClr val="FFFFFF"/>
                </a:solidFill>
                <a:latin typeface="Arial"/>
              </a:rPr>
              <a:t> </a:t>
            </a:r>
          </a:p>
        </p:txBody>
      </p:sp>
      <p:sp>
        <p:nvSpPr>
          <p:cNvPr id="5" name="Pentagon 4"/>
          <p:cNvSpPr/>
          <p:nvPr/>
        </p:nvSpPr>
        <p:spPr bwMode="auto">
          <a:xfrm>
            <a:off x="5143571" y="4394856"/>
            <a:ext cx="2468873" cy="342263"/>
          </a:xfrm>
          <a:prstGeom prst="homePlat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hangingPunct="0"/>
            <a:r>
              <a:rPr lang="en-US" sz="1200" b="1" dirty="0">
                <a:solidFill>
                  <a:srgbClr val="FFFFFF"/>
                </a:solidFill>
                <a:latin typeface="Arial"/>
              </a:rPr>
              <a:t>TOTALMENTE GESTIONADOS</a:t>
            </a:r>
            <a:endParaRPr lang="en-US" sz="1799" dirty="0">
              <a:solidFill>
                <a:srgbClr val="000000"/>
              </a:solidFill>
              <a:latin typeface="Arial" charset="0"/>
            </a:endParaRPr>
          </a:p>
        </p:txBody>
      </p:sp>
      <p:sp>
        <p:nvSpPr>
          <p:cNvPr id="6" name="Rectangle 5"/>
          <p:cNvSpPr/>
          <p:nvPr/>
        </p:nvSpPr>
        <p:spPr bwMode="auto">
          <a:xfrm>
            <a:off x="1523999" y="2640319"/>
            <a:ext cx="9144000" cy="487674"/>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hangingPunct="0">
              <a:lnSpc>
                <a:spcPct val="100000"/>
              </a:lnSpc>
            </a:pPr>
            <a:endParaRPr lang="en-US" sz="1799" dirty="0">
              <a:solidFill>
                <a:srgbClr val="000000"/>
              </a:solidFill>
              <a:latin typeface="Arial" charset="0"/>
            </a:endParaRPr>
          </a:p>
        </p:txBody>
      </p:sp>
      <p:grpSp>
        <p:nvGrpSpPr>
          <p:cNvPr id="10" name="Group 9"/>
          <p:cNvGrpSpPr/>
          <p:nvPr/>
        </p:nvGrpSpPr>
        <p:grpSpPr>
          <a:xfrm>
            <a:off x="1685513" y="1297305"/>
            <a:ext cx="1218294" cy="1303500"/>
            <a:chOff x="856606" y="3188460"/>
            <a:chExt cx="737284" cy="804703"/>
          </a:xfrm>
        </p:grpSpPr>
        <p:pic>
          <p:nvPicPr>
            <p:cNvPr id="11" name="Picture 10"/>
            <p:cNvPicPr>
              <a:picLocks noChangeAspect="1"/>
            </p:cNvPicPr>
            <p:nvPr/>
          </p:nvPicPr>
          <p:blipFill>
            <a:blip r:embed="rId3"/>
            <a:stretch>
              <a:fillRect/>
            </a:stretch>
          </p:blipFill>
          <p:spPr>
            <a:xfrm>
              <a:off x="856606" y="3224550"/>
              <a:ext cx="345528" cy="745523"/>
            </a:xfrm>
            <a:prstGeom prst="rect">
              <a:avLst/>
            </a:prstGeom>
            <a:effectLst/>
          </p:spPr>
        </p:pic>
        <p:pic>
          <p:nvPicPr>
            <p:cNvPr id="12" name="Picture 11"/>
            <p:cNvPicPr>
              <a:picLocks noChangeAspect="1"/>
            </p:cNvPicPr>
            <p:nvPr/>
          </p:nvPicPr>
          <p:blipFill>
            <a:blip r:embed="rId4"/>
            <a:stretch>
              <a:fillRect/>
            </a:stretch>
          </p:blipFill>
          <p:spPr>
            <a:xfrm>
              <a:off x="1087447" y="3188460"/>
              <a:ext cx="506443" cy="804703"/>
            </a:xfrm>
            <a:prstGeom prst="rect">
              <a:avLst/>
            </a:prstGeom>
            <a:effectLst/>
          </p:spPr>
        </p:pic>
      </p:grpSp>
      <p:pic>
        <p:nvPicPr>
          <p:cNvPr id="13" name="Picture 12"/>
          <p:cNvPicPr>
            <a:picLocks noChangeAspect="1"/>
          </p:cNvPicPr>
          <p:nvPr/>
        </p:nvPicPr>
        <p:blipFill>
          <a:blip r:embed="rId5"/>
          <a:stretch>
            <a:fillRect/>
          </a:stretch>
        </p:blipFill>
        <p:spPr>
          <a:xfrm>
            <a:off x="3237113" y="1423597"/>
            <a:ext cx="913055" cy="1031942"/>
          </a:xfrm>
          <a:prstGeom prst="rect">
            <a:avLst/>
          </a:prstGeom>
          <a:effectLst/>
        </p:spPr>
      </p:pic>
      <p:sp>
        <p:nvSpPr>
          <p:cNvPr id="14" name="TextBox 13"/>
          <p:cNvSpPr txBox="1"/>
          <p:nvPr/>
        </p:nvSpPr>
        <p:spPr>
          <a:xfrm>
            <a:off x="1604459" y="2746654"/>
            <a:ext cx="1246550" cy="276862"/>
          </a:xfrm>
          <a:prstGeom prst="rect">
            <a:avLst/>
          </a:prstGeom>
          <a:noFill/>
        </p:spPr>
        <p:txBody>
          <a:bodyPr wrap="square" lIns="91304" tIns="45652" rIns="91304" bIns="45652" rtlCol="0">
            <a:spAutoFit/>
          </a:bodyPr>
          <a:lstStyle/>
          <a:p>
            <a:pPr algn="ctr" defTabSz="685235"/>
            <a:r>
              <a:rPr lang="en-US" sz="1200" b="1" dirty="0">
                <a:solidFill>
                  <a:srgbClr val="FFFFFF"/>
                </a:solidFill>
                <a:latin typeface="Arial"/>
              </a:rPr>
              <a:t>STRATIX 2000</a:t>
            </a:r>
          </a:p>
        </p:txBody>
      </p:sp>
      <p:sp>
        <p:nvSpPr>
          <p:cNvPr id="15" name="TextBox 14"/>
          <p:cNvSpPr txBox="1"/>
          <p:nvPr/>
        </p:nvSpPr>
        <p:spPr>
          <a:xfrm>
            <a:off x="4519495" y="2802312"/>
            <a:ext cx="1447095" cy="213832"/>
          </a:xfrm>
          <a:prstGeom prst="rect">
            <a:avLst/>
          </a:prstGeom>
          <a:noFill/>
        </p:spPr>
        <p:txBody>
          <a:bodyPr wrap="square" lIns="91304" tIns="45652" rIns="91304" bIns="45652" rtlCol="0">
            <a:spAutoFit/>
          </a:bodyPr>
          <a:lstStyle/>
          <a:p>
            <a:pPr algn="ctr" defTabSz="685235">
              <a:lnSpc>
                <a:spcPts val="938"/>
              </a:lnSpc>
            </a:pPr>
            <a:r>
              <a:rPr lang="en-US" sz="1200" b="1" dirty="0">
                <a:solidFill>
                  <a:srgbClr val="FFFFFF"/>
                </a:solidFill>
                <a:latin typeface="Arial"/>
              </a:rPr>
              <a:t>STRATIX 5700</a:t>
            </a:r>
          </a:p>
        </p:txBody>
      </p:sp>
      <p:sp>
        <p:nvSpPr>
          <p:cNvPr id="16" name="TextBox 15"/>
          <p:cNvSpPr txBox="1"/>
          <p:nvPr/>
        </p:nvSpPr>
        <p:spPr>
          <a:xfrm>
            <a:off x="3049986" y="2747501"/>
            <a:ext cx="1287306" cy="276862"/>
          </a:xfrm>
          <a:prstGeom prst="rect">
            <a:avLst/>
          </a:prstGeom>
          <a:noFill/>
        </p:spPr>
        <p:txBody>
          <a:bodyPr wrap="square" lIns="91304" tIns="45652" rIns="91304" bIns="45652" rtlCol="0">
            <a:spAutoFit/>
          </a:bodyPr>
          <a:lstStyle/>
          <a:p>
            <a:pPr algn="ctr" defTabSz="685235"/>
            <a:r>
              <a:rPr lang="en-US" sz="1200" b="1" dirty="0">
                <a:solidFill>
                  <a:srgbClr val="FFFFFF"/>
                </a:solidFill>
                <a:latin typeface="Arial"/>
              </a:rPr>
              <a:t>STRATIX 2500</a:t>
            </a:r>
          </a:p>
        </p:txBody>
      </p:sp>
      <p:sp>
        <p:nvSpPr>
          <p:cNvPr id="18" name="TextBox 17"/>
          <p:cNvSpPr txBox="1"/>
          <p:nvPr/>
        </p:nvSpPr>
        <p:spPr>
          <a:xfrm>
            <a:off x="6173640" y="2746511"/>
            <a:ext cx="1222843" cy="276862"/>
          </a:xfrm>
          <a:prstGeom prst="rect">
            <a:avLst/>
          </a:prstGeom>
          <a:noFill/>
        </p:spPr>
        <p:txBody>
          <a:bodyPr wrap="square" lIns="91304" tIns="45652" rIns="91304" bIns="45652" rtlCol="0">
            <a:spAutoFit/>
          </a:bodyPr>
          <a:lstStyle/>
          <a:p>
            <a:pPr algn="ctr" defTabSz="685235"/>
            <a:r>
              <a:rPr lang="en-US" sz="1200" b="1" dirty="0">
                <a:solidFill>
                  <a:srgbClr val="FFFFFF"/>
                </a:solidFill>
                <a:latin typeface="Arial"/>
              </a:rPr>
              <a:t>STRATIX 5400</a:t>
            </a:r>
          </a:p>
        </p:txBody>
      </p:sp>
      <p:sp>
        <p:nvSpPr>
          <p:cNvPr id="19" name="TextBox 18"/>
          <p:cNvSpPr txBox="1"/>
          <p:nvPr/>
        </p:nvSpPr>
        <p:spPr>
          <a:xfrm>
            <a:off x="9159204" y="2746511"/>
            <a:ext cx="1344646" cy="276862"/>
          </a:xfrm>
          <a:prstGeom prst="rect">
            <a:avLst/>
          </a:prstGeom>
          <a:noFill/>
        </p:spPr>
        <p:txBody>
          <a:bodyPr wrap="square" lIns="91304" tIns="45652" rIns="91304" bIns="45652" rtlCol="0">
            <a:spAutoFit/>
          </a:bodyPr>
          <a:lstStyle/>
          <a:p>
            <a:pPr algn="ctr" defTabSz="685235"/>
            <a:r>
              <a:rPr lang="en-US" sz="1200" b="1" dirty="0">
                <a:solidFill>
                  <a:srgbClr val="FFFFFF"/>
                </a:solidFill>
                <a:latin typeface="Arial"/>
              </a:rPr>
              <a:t>STRATIX 5410</a:t>
            </a:r>
          </a:p>
        </p:txBody>
      </p:sp>
      <p:pic>
        <p:nvPicPr>
          <p:cNvPr id="20" name="Picture 19" descr="Slide4-Stratix_5410_front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49179" y="1561734"/>
            <a:ext cx="2135790" cy="862860"/>
          </a:xfrm>
          <a:prstGeom prst="rect">
            <a:avLst/>
          </a:prstGeom>
          <a:effectLst/>
        </p:spPr>
      </p:pic>
      <p:grpSp>
        <p:nvGrpSpPr>
          <p:cNvPr id="21" name="Group 20"/>
          <p:cNvGrpSpPr/>
          <p:nvPr/>
        </p:nvGrpSpPr>
        <p:grpSpPr>
          <a:xfrm>
            <a:off x="1877281" y="5245388"/>
            <a:ext cx="8081582" cy="262397"/>
            <a:chOff x="471041" y="6308057"/>
            <a:chExt cx="10775442" cy="349862"/>
          </a:xfrm>
        </p:grpSpPr>
        <p:sp>
          <p:nvSpPr>
            <p:cNvPr id="22" name="TextBox 21"/>
            <p:cNvSpPr txBox="1"/>
            <p:nvPr/>
          </p:nvSpPr>
          <p:spPr>
            <a:xfrm>
              <a:off x="5680708" y="6320044"/>
              <a:ext cx="1240160" cy="337875"/>
            </a:xfrm>
            <a:prstGeom prst="rect">
              <a:avLst/>
            </a:prstGeom>
          </p:spPr>
          <p:txBody>
            <a:bodyPr vert="horz" lIns="91304" tIns="45652" rIns="91304" bIns="45652" rtlCol="0" anchor="t" anchorCtr="0">
              <a:noAutofit/>
            </a:bodyPr>
            <a:lstStyle>
              <a:defPPr>
                <a:defRPr lang="en-US"/>
              </a:defPPr>
              <a:lvl1pPr algn="ctr" defTabSz="685891">
                <a:lnSpc>
                  <a:spcPct val="90000"/>
                </a:lnSpc>
                <a:spcBef>
                  <a:spcPct val="0"/>
                </a:spcBef>
                <a:buNone/>
                <a:defRPr sz="2000" b="1" i="0" spc="0" baseline="0">
                  <a:solidFill>
                    <a:srgbClr val="00A2BF"/>
                  </a:solidFill>
                  <a:latin typeface="+mj-lt"/>
                  <a:ea typeface="+mj-ea"/>
                  <a:cs typeface="CiscoSans Thin"/>
                </a:defRPr>
              </a:lvl1pPr>
            </a:lstStyle>
            <a:p>
              <a:r>
                <a:rPr lang="en-US" sz="900" dirty="0">
                  <a:solidFill>
                    <a:srgbClr val="474747"/>
                  </a:solidFill>
                </a:rPr>
                <a:t>100M/1G</a:t>
              </a:r>
            </a:p>
          </p:txBody>
        </p:sp>
        <p:sp>
          <p:nvSpPr>
            <p:cNvPr id="23" name="TextBox 22"/>
            <p:cNvSpPr txBox="1"/>
            <p:nvPr/>
          </p:nvSpPr>
          <p:spPr>
            <a:xfrm>
              <a:off x="10181294" y="6320044"/>
              <a:ext cx="1065189" cy="337875"/>
            </a:xfrm>
            <a:prstGeom prst="rect">
              <a:avLst/>
            </a:prstGeom>
          </p:spPr>
          <p:txBody>
            <a:bodyPr vert="horz" lIns="91304" tIns="45652" rIns="91304" bIns="45652" rtlCol="0" anchor="t" anchorCtr="0">
              <a:noAutofit/>
            </a:bodyPr>
            <a:lstStyle>
              <a:defPPr>
                <a:defRPr lang="en-US"/>
              </a:defPPr>
              <a:lvl1pPr algn="ctr" defTabSz="685891">
                <a:lnSpc>
                  <a:spcPct val="90000"/>
                </a:lnSpc>
                <a:spcBef>
                  <a:spcPct val="0"/>
                </a:spcBef>
                <a:buNone/>
                <a:defRPr sz="2000" b="1" i="0" spc="0" baseline="0">
                  <a:solidFill>
                    <a:srgbClr val="00A2BF"/>
                  </a:solidFill>
                  <a:latin typeface="+mj-lt"/>
                  <a:ea typeface="+mj-ea"/>
                  <a:cs typeface="CiscoSans Thin"/>
                </a:defRPr>
              </a:lvl1pPr>
            </a:lstStyle>
            <a:p>
              <a:r>
                <a:rPr lang="en-US" sz="900" dirty="0">
                  <a:solidFill>
                    <a:srgbClr val="474747"/>
                  </a:solidFill>
                </a:rPr>
                <a:t>1G/10G</a:t>
              </a:r>
            </a:p>
          </p:txBody>
        </p:sp>
        <p:sp>
          <p:nvSpPr>
            <p:cNvPr id="24" name="TextBox 23"/>
            <p:cNvSpPr txBox="1"/>
            <p:nvPr/>
          </p:nvSpPr>
          <p:spPr>
            <a:xfrm>
              <a:off x="471041" y="6308057"/>
              <a:ext cx="1240160" cy="337875"/>
            </a:xfrm>
            <a:prstGeom prst="rect">
              <a:avLst/>
            </a:prstGeom>
          </p:spPr>
          <p:txBody>
            <a:bodyPr vert="horz" lIns="91304" tIns="45652" rIns="91304" bIns="45652" rtlCol="0" anchor="t" anchorCtr="0">
              <a:noAutofit/>
            </a:bodyPr>
            <a:lstStyle>
              <a:defPPr>
                <a:defRPr lang="en-US"/>
              </a:defPPr>
              <a:lvl1pPr algn="ctr" defTabSz="685891">
                <a:lnSpc>
                  <a:spcPct val="90000"/>
                </a:lnSpc>
                <a:spcBef>
                  <a:spcPct val="0"/>
                </a:spcBef>
                <a:buNone/>
                <a:defRPr sz="2000" b="1" i="0" spc="0" baseline="0">
                  <a:solidFill>
                    <a:srgbClr val="00A2BF"/>
                  </a:solidFill>
                  <a:latin typeface="+mj-lt"/>
                  <a:ea typeface="+mj-ea"/>
                  <a:cs typeface="CiscoSans Thin"/>
                </a:defRPr>
              </a:lvl1pPr>
            </a:lstStyle>
            <a:p>
              <a:r>
                <a:rPr lang="en-US" sz="900" dirty="0">
                  <a:solidFill>
                    <a:srgbClr val="474747"/>
                  </a:solidFill>
                </a:rPr>
                <a:t>100M/1G</a:t>
              </a:r>
            </a:p>
          </p:txBody>
        </p:sp>
        <p:sp>
          <p:nvSpPr>
            <p:cNvPr id="25" name="TextBox 24"/>
            <p:cNvSpPr txBox="1"/>
            <p:nvPr/>
          </p:nvSpPr>
          <p:spPr>
            <a:xfrm>
              <a:off x="2883919" y="6320044"/>
              <a:ext cx="1240160" cy="337875"/>
            </a:xfrm>
            <a:prstGeom prst="rect">
              <a:avLst/>
            </a:prstGeom>
          </p:spPr>
          <p:txBody>
            <a:bodyPr vert="horz" lIns="91304" tIns="45652" rIns="91304" bIns="45652" rtlCol="0" anchor="t" anchorCtr="0">
              <a:noAutofit/>
            </a:bodyPr>
            <a:lstStyle>
              <a:defPPr>
                <a:defRPr lang="en-US"/>
              </a:defPPr>
              <a:lvl1pPr algn="ctr" defTabSz="685891">
                <a:lnSpc>
                  <a:spcPct val="90000"/>
                </a:lnSpc>
                <a:spcBef>
                  <a:spcPct val="0"/>
                </a:spcBef>
                <a:buNone/>
                <a:defRPr sz="2000" b="1" i="0" spc="0" baseline="0">
                  <a:solidFill>
                    <a:srgbClr val="00A2BF"/>
                  </a:solidFill>
                  <a:latin typeface="+mj-lt"/>
                  <a:ea typeface="+mj-ea"/>
                  <a:cs typeface="CiscoSans Thin"/>
                </a:defRPr>
              </a:lvl1pPr>
            </a:lstStyle>
            <a:p>
              <a:r>
                <a:rPr lang="en-US" sz="900" dirty="0">
                  <a:solidFill>
                    <a:srgbClr val="474747"/>
                  </a:solidFill>
                </a:rPr>
                <a:t>100M</a:t>
              </a:r>
            </a:p>
          </p:txBody>
        </p:sp>
        <p:cxnSp>
          <p:nvCxnSpPr>
            <p:cNvPr id="26" name="Straight Arrow Connector 25"/>
            <p:cNvCxnSpPr/>
            <p:nvPr/>
          </p:nvCxnSpPr>
          <p:spPr bwMode="auto">
            <a:xfrm>
              <a:off x="1455975" y="6448794"/>
              <a:ext cx="1775144" cy="0"/>
            </a:xfrm>
            <a:prstGeom prst="straightConnector1">
              <a:avLst/>
            </a:prstGeom>
            <a:noFill/>
            <a:ln w="3175" cap="flat" cmpd="sng" algn="ctr">
              <a:solidFill>
                <a:schemeClr val="bg2"/>
              </a:solidFill>
              <a:prstDash val="dash"/>
              <a:round/>
              <a:headEnd type="triangle" w="med" len="sm"/>
              <a:tailEnd type="triangle" w="med" len="sm"/>
            </a:ln>
            <a:effectLst/>
          </p:spPr>
        </p:cxnSp>
        <p:cxnSp>
          <p:nvCxnSpPr>
            <p:cNvPr id="27" name="Straight Arrow Connector 26"/>
            <p:cNvCxnSpPr/>
            <p:nvPr/>
          </p:nvCxnSpPr>
          <p:spPr bwMode="auto">
            <a:xfrm>
              <a:off x="3761657" y="6448794"/>
              <a:ext cx="2153787" cy="0"/>
            </a:xfrm>
            <a:prstGeom prst="straightConnector1">
              <a:avLst/>
            </a:prstGeom>
            <a:noFill/>
            <a:ln w="3175" cap="flat" cmpd="sng" algn="ctr">
              <a:solidFill>
                <a:schemeClr val="bg2"/>
              </a:solidFill>
              <a:prstDash val="dash"/>
              <a:round/>
              <a:headEnd type="triangle" w="med" len="sm"/>
              <a:tailEnd type="triangle" w="med" len="sm"/>
            </a:ln>
            <a:effectLst/>
          </p:spPr>
        </p:cxnSp>
        <p:cxnSp>
          <p:nvCxnSpPr>
            <p:cNvPr id="28" name="Straight Arrow Connector 27"/>
            <p:cNvCxnSpPr/>
            <p:nvPr/>
          </p:nvCxnSpPr>
          <p:spPr bwMode="auto">
            <a:xfrm>
              <a:off x="6680589" y="6448794"/>
              <a:ext cx="3634441" cy="0"/>
            </a:xfrm>
            <a:prstGeom prst="straightConnector1">
              <a:avLst/>
            </a:prstGeom>
            <a:noFill/>
            <a:ln w="3175" cap="flat" cmpd="sng" algn="ctr">
              <a:solidFill>
                <a:schemeClr val="bg2"/>
              </a:solidFill>
              <a:prstDash val="dash"/>
              <a:round/>
              <a:headEnd type="triangle" w="med" len="sm"/>
              <a:tailEnd type="triangle" w="med" len="sm"/>
            </a:ln>
            <a:effectLst/>
          </p:spPr>
        </p:cxnSp>
      </p:grpSp>
      <p:sp>
        <p:nvSpPr>
          <p:cNvPr id="30" name="Pentagon 29"/>
          <p:cNvSpPr/>
          <p:nvPr/>
        </p:nvSpPr>
        <p:spPr bwMode="auto">
          <a:xfrm>
            <a:off x="2959590" y="3883924"/>
            <a:ext cx="2459204" cy="285364"/>
          </a:xfrm>
          <a:prstGeom prst="homePlat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235"/>
            <a:r>
              <a:rPr lang="en-US" sz="1200" b="1" dirty="0">
                <a:solidFill>
                  <a:srgbClr val="FFFFFF"/>
                </a:solidFill>
                <a:latin typeface="Arial"/>
              </a:rPr>
              <a:t>GESTIONADOS LIGEROS</a:t>
            </a:r>
            <a:endParaRPr lang="en-US" sz="900" b="1" dirty="0">
              <a:solidFill>
                <a:srgbClr val="FFFFFF"/>
              </a:solidFill>
              <a:latin typeface="Arial"/>
            </a:endParaRPr>
          </a:p>
        </p:txBody>
      </p:sp>
      <p:sp>
        <p:nvSpPr>
          <p:cNvPr id="31" name="Pentagon 30"/>
          <p:cNvSpPr/>
          <p:nvPr/>
        </p:nvSpPr>
        <p:spPr bwMode="auto">
          <a:xfrm>
            <a:off x="7248651" y="4815846"/>
            <a:ext cx="3419350" cy="312167"/>
          </a:xfrm>
          <a:prstGeom prst="homePlat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hangingPunct="0"/>
            <a:r>
              <a:rPr lang="en-US" sz="1200" b="1" dirty="0">
                <a:solidFill>
                  <a:srgbClr val="FFFFFF"/>
                </a:solidFill>
                <a:latin typeface="Arial"/>
              </a:rPr>
              <a:t>GESTIONADOS DE ALTAS PRESTACIONES</a:t>
            </a:r>
            <a:endParaRPr lang="en-US" sz="1799" dirty="0">
              <a:solidFill>
                <a:srgbClr val="000000"/>
              </a:solidFill>
              <a:latin typeface="Arial" charset="0"/>
            </a:endParaRPr>
          </a:p>
        </p:txBody>
      </p:sp>
      <p:sp>
        <p:nvSpPr>
          <p:cNvPr id="32" name="TextBox 31"/>
          <p:cNvSpPr txBox="1"/>
          <p:nvPr/>
        </p:nvSpPr>
        <p:spPr>
          <a:xfrm>
            <a:off x="7519453" y="2730653"/>
            <a:ext cx="1292188" cy="276862"/>
          </a:xfrm>
          <a:prstGeom prst="rect">
            <a:avLst/>
          </a:prstGeom>
          <a:noFill/>
        </p:spPr>
        <p:txBody>
          <a:bodyPr wrap="square" lIns="91304" tIns="45652" rIns="91304" bIns="45652" rtlCol="0">
            <a:spAutoFit/>
          </a:bodyPr>
          <a:lstStyle/>
          <a:p>
            <a:pPr algn="ctr" defTabSz="685235"/>
            <a:r>
              <a:rPr lang="en-US" sz="1200" b="1" dirty="0">
                <a:solidFill>
                  <a:srgbClr val="FFFFFF"/>
                </a:solidFill>
                <a:latin typeface="Arial"/>
              </a:rPr>
              <a:t>STRATIX 5800</a:t>
            </a:r>
          </a:p>
        </p:txBody>
      </p:sp>
      <p:sp>
        <p:nvSpPr>
          <p:cNvPr id="38" name="Title 1">
            <a:extLst>
              <a:ext uri="{FF2B5EF4-FFF2-40B4-BE49-F238E27FC236}">
                <a16:creationId xmlns:a16="http://schemas.microsoft.com/office/drawing/2014/main" id="{932F3EB4-37B3-F8E9-D31E-D6C3B137D1B2}"/>
              </a:ext>
            </a:extLst>
          </p:cNvPr>
          <p:cNvSpPr>
            <a:spLocks noGrp="1"/>
          </p:cNvSpPr>
          <p:nvPr>
            <p:ph type="title"/>
          </p:nvPr>
        </p:nvSpPr>
        <p:spPr>
          <a:xfrm>
            <a:off x="1589389" y="459667"/>
            <a:ext cx="7314642" cy="649931"/>
          </a:xfrm>
        </p:spPr>
        <p:txBody>
          <a:bodyPr>
            <a:normAutofit/>
          </a:bodyPr>
          <a:lstStyle/>
          <a:p>
            <a:pPr defTabSz="257143"/>
            <a:r>
              <a:rPr lang="en-US" sz="3600" dirty="0"/>
              <a:t>Gama de Switches </a:t>
            </a:r>
            <a:r>
              <a:rPr lang="en-US" sz="3600" dirty="0" err="1"/>
              <a:t>industriales</a:t>
            </a:r>
            <a:endParaRPr lang="en-US" sz="3600" dirty="0"/>
          </a:p>
        </p:txBody>
      </p:sp>
      <p:grpSp>
        <p:nvGrpSpPr>
          <p:cNvPr id="33" name="Group 32">
            <a:extLst>
              <a:ext uri="{FF2B5EF4-FFF2-40B4-BE49-F238E27FC236}">
                <a16:creationId xmlns:a16="http://schemas.microsoft.com/office/drawing/2014/main" id="{55D8BC32-264A-F15B-3328-057899345182}"/>
              </a:ext>
            </a:extLst>
          </p:cNvPr>
          <p:cNvGrpSpPr/>
          <p:nvPr/>
        </p:nvGrpSpPr>
        <p:grpSpPr>
          <a:xfrm>
            <a:off x="4921257" y="5650634"/>
            <a:ext cx="2349487" cy="463110"/>
            <a:chOff x="7343801" y="1086652"/>
            <a:chExt cx="1348613" cy="218758"/>
          </a:xfrm>
        </p:grpSpPr>
        <p:pic>
          <p:nvPicPr>
            <p:cNvPr id="34" name="Graphic 61">
              <a:extLst>
                <a:ext uri="{FF2B5EF4-FFF2-40B4-BE49-F238E27FC236}">
                  <a16:creationId xmlns:a16="http://schemas.microsoft.com/office/drawing/2014/main" id="{B016A72D-A97E-9D1A-0645-02CC8408D9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3801" y="1086652"/>
              <a:ext cx="407342" cy="218758"/>
            </a:xfrm>
            <a:prstGeom prst="rect">
              <a:avLst/>
            </a:prstGeom>
          </p:spPr>
        </p:pic>
        <p:pic>
          <p:nvPicPr>
            <p:cNvPr id="35" name="Picture 34">
              <a:extLst>
                <a:ext uri="{FF2B5EF4-FFF2-40B4-BE49-F238E27FC236}">
                  <a16:creationId xmlns:a16="http://schemas.microsoft.com/office/drawing/2014/main" id="{A41C8E84-8D3E-CA04-2538-18E834029DFB}"/>
                </a:ext>
              </a:extLst>
            </p:cNvPr>
            <p:cNvPicPr>
              <a:picLocks noChangeAspect="1"/>
            </p:cNvPicPr>
            <p:nvPr/>
          </p:nvPicPr>
          <p:blipFill>
            <a:blip r:embed="rId9"/>
            <a:stretch>
              <a:fillRect/>
            </a:stretch>
          </p:blipFill>
          <p:spPr>
            <a:xfrm>
              <a:off x="7938435" y="1097553"/>
              <a:ext cx="753979" cy="174578"/>
            </a:xfrm>
            <a:prstGeom prst="rect">
              <a:avLst/>
            </a:prstGeom>
          </p:spPr>
        </p:pic>
      </p:grpSp>
      <p:pic>
        <p:nvPicPr>
          <p:cNvPr id="40" name="Picture 39">
            <a:extLst>
              <a:ext uri="{FF2B5EF4-FFF2-40B4-BE49-F238E27FC236}">
                <a16:creationId xmlns:a16="http://schemas.microsoft.com/office/drawing/2014/main" id="{394F3AD0-717E-2D91-3788-9EF3570AC506}"/>
              </a:ext>
            </a:extLst>
          </p:cNvPr>
          <p:cNvPicPr>
            <a:picLocks noChangeAspect="1"/>
          </p:cNvPicPr>
          <p:nvPr/>
        </p:nvPicPr>
        <p:blipFill>
          <a:blip r:embed="rId10"/>
          <a:stretch>
            <a:fillRect/>
          </a:stretch>
        </p:blipFill>
        <p:spPr>
          <a:xfrm>
            <a:off x="10028072" y="1314117"/>
            <a:ext cx="475779" cy="487673"/>
          </a:xfrm>
          <a:prstGeom prst="rect">
            <a:avLst/>
          </a:prstGeom>
        </p:spPr>
      </p:pic>
      <p:pic>
        <p:nvPicPr>
          <p:cNvPr id="45" name="Picture 44">
            <a:extLst>
              <a:ext uri="{FF2B5EF4-FFF2-40B4-BE49-F238E27FC236}">
                <a16:creationId xmlns:a16="http://schemas.microsoft.com/office/drawing/2014/main" id="{3AB1A47C-655B-2B74-CE76-1FF45DE5FB87}"/>
              </a:ext>
            </a:extLst>
          </p:cNvPr>
          <p:cNvPicPr>
            <a:picLocks noChangeAspect="1"/>
          </p:cNvPicPr>
          <p:nvPr/>
        </p:nvPicPr>
        <p:blipFill>
          <a:blip r:embed="rId10"/>
          <a:stretch>
            <a:fillRect/>
          </a:stretch>
        </p:blipFill>
        <p:spPr>
          <a:xfrm>
            <a:off x="4921257" y="5560151"/>
            <a:ext cx="709651" cy="727392"/>
          </a:xfrm>
          <a:prstGeom prst="rect">
            <a:avLst/>
          </a:prstGeom>
        </p:spPr>
      </p:pic>
      <p:pic>
        <p:nvPicPr>
          <p:cNvPr id="47" name="Picture 46">
            <a:extLst>
              <a:ext uri="{FF2B5EF4-FFF2-40B4-BE49-F238E27FC236}">
                <a16:creationId xmlns:a16="http://schemas.microsoft.com/office/drawing/2014/main" id="{BEA9B3CB-3E29-1A7A-13A9-0B11278DF2C2}"/>
              </a:ext>
            </a:extLst>
          </p:cNvPr>
          <p:cNvPicPr>
            <a:picLocks noChangeAspect="1"/>
          </p:cNvPicPr>
          <p:nvPr/>
        </p:nvPicPr>
        <p:blipFill>
          <a:blip r:embed="rId11"/>
          <a:stretch>
            <a:fillRect/>
          </a:stretch>
        </p:blipFill>
        <p:spPr>
          <a:xfrm>
            <a:off x="4701450" y="1393801"/>
            <a:ext cx="1057933" cy="1077285"/>
          </a:xfrm>
          <a:prstGeom prst="rect">
            <a:avLst/>
          </a:prstGeom>
        </p:spPr>
      </p:pic>
      <p:pic>
        <p:nvPicPr>
          <p:cNvPr id="29" name="Picture 28">
            <a:extLst>
              <a:ext uri="{FF2B5EF4-FFF2-40B4-BE49-F238E27FC236}">
                <a16:creationId xmlns:a16="http://schemas.microsoft.com/office/drawing/2014/main" id="{FD92CBFC-2C63-ECC3-8147-86B56F33D0CB}"/>
              </a:ext>
            </a:extLst>
          </p:cNvPr>
          <p:cNvPicPr>
            <a:picLocks noChangeAspect="1"/>
          </p:cNvPicPr>
          <p:nvPr/>
        </p:nvPicPr>
        <p:blipFill>
          <a:blip r:embed="rId12"/>
          <a:stretch>
            <a:fillRect/>
          </a:stretch>
        </p:blipFill>
        <p:spPr>
          <a:xfrm>
            <a:off x="6171017" y="1382417"/>
            <a:ext cx="1016090" cy="1088668"/>
          </a:xfrm>
          <a:prstGeom prst="rect">
            <a:avLst/>
          </a:prstGeom>
        </p:spPr>
      </p:pic>
      <p:pic>
        <p:nvPicPr>
          <p:cNvPr id="39" name="Picture 38">
            <a:extLst>
              <a:ext uri="{FF2B5EF4-FFF2-40B4-BE49-F238E27FC236}">
                <a16:creationId xmlns:a16="http://schemas.microsoft.com/office/drawing/2014/main" id="{74CD7892-15AE-0F9B-C57C-07198E44E8D4}"/>
              </a:ext>
            </a:extLst>
          </p:cNvPr>
          <p:cNvPicPr>
            <a:picLocks noChangeAspect="1"/>
          </p:cNvPicPr>
          <p:nvPr/>
        </p:nvPicPr>
        <p:blipFill>
          <a:blip r:embed="rId10"/>
          <a:stretch>
            <a:fillRect/>
          </a:stretch>
        </p:blipFill>
        <p:spPr>
          <a:xfrm>
            <a:off x="5472031" y="1159707"/>
            <a:ext cx="475779" cy="487673"/>
          </a:xfrm>
          <a:prstGeom prst="rect">
            <a:avLst/>
          </a:prstGeom>
        </p:spPr>
      </p:pic>
      <p:pic>
        <p:nvPicPr>
          <p:cNvPr id="41" name="Picture 40">
            <a:extLst>
              <a:ext uri="{FF2B5EF4-FFF2-40B4-BE49-F238E27FC236}">
                <a16:creationId xmlns:a16="http://schemas.microsoft.com/office/drawing/2014/main" id="{8E149DC1-3FBB-D188-BDDF-EAA911BC3FAA}"/>
              </a:ext>
            </a:extLst>
          </p:cNvPr>
          <p:cNvPicPr>
            <a:picLocks noChangeAspect="1"/>
          </p:cNvPicPr>
          <p:nvPr/>
        </p:nvPicPr>
        <p:blipFill>
          <a:blip r:embed="rId10"/>
          <a:stretch>
            <a:fillRect/>
          </a:stretch>
        </p:blipFill>
        <p:spPr>
          <a:xfrm>
            <a:off x="6859674" y="1166992"/>
            <a:ext cx="475779" cy="487673"/>
          </a:xfrm>
          <a:prstGeom prst="rect">
            <a:avLst/>
          </a:prstGeom>
        </p:spPr>
      </p:pic>
      <p:pic>
        <p:nvPicPr>
          <p:cNvPr id="52" name="Picture 51">
            <a:extLst>
              <a:ext uri="{FF2B5EF4-FFF2-40B4-BE49-F238E27FC236}">
                <a16:creationId xmlns:a16="http://schemas.microsoft.com/office/drawing/2014/main" id="{62BEC69B-EDCB-1F6F-9FF6-2BF84576FCC9}"/>
              </a:ext>
            </a:extLst>
          </p:cNvPr>
          <p:cNvPicPr>
            <a:picLocks noChangeAspect="1"/>
          </p:cNvPicPr>
          <p:nvPr/>
        </p:nvPicPr>
        <p:blipFill>
          <a:blip r:embed="rId13"/>
          <a:stretch>
            <a:fillRect/>
          </a:stretch>
        </p:blipFill>
        <p:spPr>
          <a:xfrm>
            <a:off x="7578935" y="1393801"/>
            <a:ext cx="1016089" cy="1071311"/>
          </a:xfrm>
          <a:prstGeom prst="rect">
            <a:avLst/>
          </a:prstGeom>
        </p:spPr>
      </p:pic>
      <p:pic>
        <p:nvPicPr>
          <p:cNvPr id="36" name="Picture 35">
            <a:extLst>
              <a:ext uri="{FF2B5EF4-FFF2-40B4-BE49-F238E27FC236}">
                <a16:creationId xmlns:a16="http://schemas.microsoft.com/office/drawing/2014/main" id="{AA1314E6-AC47-2107-73D6-C045FF70F9C5}"/>
              </a:ext>
            </a:extLst>
          </p:cNvPr>
          <p:cNvPicPr>
            <a:picLocks noChangeAspect="1"/>
          </p:cNvPicPr>
          <p:nvPr/>
        </p:nvPicPr>
        <p:blipFill>
          <a:blip r:embed="rId10"/>
          <a:stretch>
            <a:fillRect/>
          </a:stretch>
        </p:blipFill>
        <p:spPr>
          <a:xfrm>
            <a:off x="8347350" y="1176395"/>
            <a:ext cx="475779" cy="487673"/>
          </a:xfrm>
          <a:prstGeom prst="rect">
            <a:avLst/>
          </a:prstGeom>
        </p:spPr>
      </p:pic>
    </p:spTree>
    <p:extLst>
      <p:ext uri="{BB962C8B-B14F-4D97-AF65-F5344CB8AC3E}">
        <p14:creationId xmlns:p14="http://schemas.microsoft.com/office/powerpoint/2010/main" val="28082608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5F40F-A7D1-464E-859F-3B9E5E43E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461" y="1733603"/>
            <a:ext cx="2195039" cy="2270537"/>
          </a:xfrm>
          <a:prstGeom prst="rect">
            <a:avLst/>
          </a:prstGeom>
        </p:spPr>
      </p:pic>
      <p:sp>
        <p:nvSpPr>
          <p:cNvPr id="3" name="Title 1">
            <a:extLst>
              <a:ext uri="{FF2B5EF4-FFF2-40B4-BE49-F238E27FC236}">
                <a16:creationId xmlns:a16="http://schemas.microsoft.com/office/drawing/2014/main" id="{8C8D8F99-467A-4B80-8C30-4259B12CF0AE}"/>
              </a:ext>
            </a:extLst>
          </p:cNvPr>
          <p:cNvSpPr>
            <a:spLocks noGrp="1"/>
          </p:cNvSpPr>
          <p:nvPr>
            <p:ph type="title"/>
          </p:nvPr>
        </p:nvSpPr>
        <p:spPr>
          <a:xfrm>
            <a:off x="667237" y="362643"/>
            <a:ext cx="7314642" cy="697230"/>
          </a:xfrm>
        </p:spPr>
        <p:txBody>
          <a:bodyPr>
            <a:normAutofit/>
          </a:bodyPr>
          <a:lstStyle/>
          <a:p>
            <a:pPr defTabSz="257143"/>
            <a:r>
              <a:rPr lang="en-US" sz="3600" dirty="0"/>
              <a:t>Stratix 5800 switch</a:t>
            </a:r>
          </a:p>
        </p:txBody>
      </p:sp>
      <p:sp>
        <p:nvSpPr>
          <p:cNvPr id="4" name="Text Placeholder 3">
            <a:extLst>
              <a:ext uri="{FF2B5EF4-FFF2-40B4-BE49-F238E27FC236}">
                <a16:creationId xmlns:a16="http://schemas.microsoft.com/office/drawing/2014/main" id="{F2687C6D-6A6C-456D-9469-9A31BCF41CA3}"/>
              </a:ext>
            </a:extLst>
          </p:cNvPr>
          <p:cNvSpPr txBox="1">
            <a:spLocks/>
          </p:cNvSpPr>
          <p:nvPr/>
        </p:nvSpPr>
        <p:spPr>
          <a:xfrm>
            <a:off x="359389" y="1163791"/>
            <a:ext cx="4568557" cy="5081145"/>
          </a:xfrm>
          <a:prstGeom prst="rect">
            <a:avLst/>
          </a:prstGeom>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lvl="1" indent="0" defTabSz="457064" eaLnBrk="0" hangingPunct="0">
              <a:buClr>
                <a:srgbClr val="0095D3">
                  <a:lumMod val="75000"/>
                </a:srgbClr>
              </a:buClr>
              <a:buSzPct val="115000"/>
              <a:buNone/>
              <a:defRPr/>
            </a:pPr>
            <a:r>
              <a:rPr lang="en-US" sz="2000" b="1" kern="0" dirty="0" err="1">
                <a:solidFill>
                  <a:srgbClr val="C41230"/>
                </a:solidFill>
              </a:rPr>
              <a:t>Caracteristicas</a:t>
            </a:r>
            <a:r>
              <a:rPr lang="en-US" sz="2000" b="1" kern="0" dirty="0">
                <a:solidFill>
                  <a:srgbClr val="C41230"/>
                </a:solidFill>
              </a:rPr>
              <a:t> y </a:t>
            </a:r>
            <a:r>
              <a:rPr lang="en-US" sz="2000" b="1" kern="0" dirty="0" err="1">
                <a:solidFill>
                  <a:srgbClr val="C41230"/>
                </a:solidFill>
              </a:rPr>
              <a:t>beneficios</a:t>
            </a:r>
            <a:endParaRPr lang="en-US" sz="2000" b="1" kern="0" dirty="0">
              <a:solidFill>
                <a:srgbClr val="C41230"/>
              </a:solidFill>
            </a:endParaRPr>
          </a:p>
          <a:p>
            <a:pPr marL="214313" indent="-214313" defTabSz="685800">
              <a:buClrTx/>
              <a:buSzPct val="115000"/>
              <a:buFont typeface="Arial" panose="020B0604020202020204" pitchFamily="34" charset="0"/>
              <a:buChar char="•"/>
            </a:pPr>
            <a:r>
              <a:rPr lang="es-ES" sz="1400" kern="0" dirty="0">
                <a:solidFill>
                  <a:srgbClr val="000000"/>
                </a:solidFill>
                <a:latin typeface="+mn-lt"/>
              </a:rPr>
              <a:t>Puertos de Gb para redes de alto rendimiento</a:t>
            </a:r>
          </a:p>
          <a:p>
            <a:pPr marL="214313" indent="-214313" defTabSz="685800">
              <a:buClrTx/>
              <a:buSzPct val="115000"/>
              <a:buFont typeface="Arial" panose="020B0604020202020204" pitchFamily="34" charset="0"/>
              <a:buChar char="•"/>
            </a:pPr>
            <a:r>
              <a:rPr lang="es-ES" sz="1400" kern="0" dirty="0">
                <a:solidFill>
                  <a:srgbClr val="000000"/>
                </a:solidFill>
                <a:latin typeface="+mn-lt"/>
              </a:rPr>
              <a:t>Modular de hasta 26 puertos que brindan flexibilidad y escalabilidad</a:t>
            </a:r>
          </a:p>
          <a:p>
            <a:pPr marL="214313" indent="-214313" defTabSz="685800">
              <a:buClrTx/>
              <a:buSzPct val="115000"/>
              <a:buFont typeface="Arial" panose="020B0604020202020204" pitchFamily="34" charset="0"/>
              <a:buChar char="•"/>
            </a:pPr>
            <a:r>
              <a:rPr lang="es-ES" sz="1400" kern="0" dirty="0">
                <a:solidFill>
                  <a:srgbClr val="000000"/>
                </a:solidFill>
                <a:latin typeface="+mn-lt"/>
              </a:rPr>
              <a:t>Amplia variedad de opciones: Cobre, fibra y </a:t>
            </a:r>
            <a:r>
              <a:rPr lang="es-ES" sz="1400" kern="0" dirty="0" err="1">
                <a:solidFill>
                  <a:srgbClr val="000000"/>
                </a:solidFill>
                <a:latin typeface="+mn-lt"/>
              </a:rPr>
              <a:t>PoE</a:t>
            </a:r>
            <a:r>
              <a:rPr lang="es-ES" sz="1400" kern="0" dirty="0">
                <a:solidFill>
                  <a:srgbClr val="000000"/>
                </a:solidFill>
                <a:latin typeface="+mn-lt"/>
              </a:rPr>
              <a:t> para admitir un conjunto diverso de aplicaciones</a:t>
            </a:r>
          </a:p>
          <a:p>
            <a:pPr marL="214313" indent="-214313" defTabSz="685800">
              <a:buClrTx/>
              <a:buSzPct val="115000"/>
              <a:buFont typeface="Arial" panose="020B0604020202020204" pitchFamily="34" charset="0"/>
              <a:buChar char="•"/>
            </a:pPr>
            <a:r>
              <a:rPr lang="es-ES" sz="1400" kern="0" dirty="0">
                <a:solidFill>
                  <a:srgbClr val="000000"/>
                </a:solidFill>
                <a:latin typeface="+mn-lt"/>
              </a:rPr>
              <a:t>Switches y </a:t>
            </a:r>
            <a:r>
              <a:rPr lang="es-ES" sz="1400" kern="0" dirty="0" err="1">
                <a:solidFill>
                  <a:srgbClr val="000000"/>
                </a:solidFill>
                <a:latin typeface="+mn-lt"/>
              </a:rPr>
              <a:t>Routers</a:t>
            </a:r>
            <a:r>
              <a:rPr lang="es-ES" sz="1400" kern="0" dirty="0">
                <a:solidFill>
                  <a:srgbClr val="000000"/>
                </a:solidFill>
                <a:latin typeface="+mn-lt"/>
              </a:rPr>
              <a:t>, con múltiples protocolos de redundancia</a:t>
            </a:r>
          </a:p>
          <a:p>
            <a:pPr marL="214313" indent="-214313" defTabSz="685800">
              <a:buClrTx/>
              <a:buSzPct val="115000"/>
              <a:buFont typeface="Arial" panose="020B0604020202020204" pitchFamily="34" charset="0"/>
              <a:buChar char="•"/>
            </a:pPr>
            <a:r>
              <a:rPr lang="es-ES" sz="1400" kern="0" dirty="0">
                <a:solidFill>
                  <a:srgbClr val="000000"/>
                </a:solidFill>
                <a:latin typeface="+mn-lt"/>
              </a:rPr>
              <a:t>Admite herramientas de administración y configuración de IT y OT que permiten a los usuarios aprovechar su propia experiencia para configurar los equipos</a:t>
            </a:r>
          </a:p>
          <a:p>
            <a:pPr marL="214313" indent="-214313" defTabSz="685800">
              <a:buClrTx/>
              <a:buSzPct val="115000"/>
              <a:buFont typeface="Arial" panose="020B0604020202020204" pitchFamily="34" charset="0"/>
              <a:buChar char="•"/>
            </a:pPr>
            <a:r>
              <a:rPr lang="es-ES" sz="1400" kern="0" dirty="0">
                <a:solidFill>
                  <a:srgbClr val="000000"/>
                </a:solidFill>
                <a:latin typeface="+mn-lt"/>
              </a:rPr>
              <a:t>Configuraciones predeterminadas para aplicaciones industriales que simplifica su configuración para el personar de OT, y optimiza su rendimiento</a:t>
            </a:r>
            <a:endParaRPr lang="en-US" sz="1400" kern="0" dirty="0"/>
          </a:p>
        </p:txBody>
      </p:sp>
      <p:sp>
        <p:nvSpPr>
          <p:cNvPr id="5" name="Text Placeholder 5">
            <a:extLst>
              <a:ext uri="{FF2B5EF4-FFF2-40B4-BE49-F238E27FC236}">
                <a16:creationId xmlns:a16="http://schemas.microsoft.com/office/drawing/2014/main" id="{45AC99B6-8C19-4233-A2C1-200F8815FE4C}"/>
              </a:ext>
            </a:extLst>
          </p:cNvPr>
          <p:cNvSpPr txBox="1">
            <a:spLocks/>
          </p:cNvSpPr>
          <p:nvPr/>
        </p:nvSpPr>
        <p:spPr>
          <a:xfrm>
            <a:off x="5130766" y="1163791"/>
            <a:ext cx="4034016" cy="3410163"/>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685595">
              <a:spcBef>
                <a:spcPts val="450"/>
              </a:spcBef>
              <a:spcAft>
                <a:spcPts val="450"/>
              </a:spcAft>
              <a:buClr>
                <a:srgbClr val="474747"/>
              </a:buClr>
              <a:buSzPct val="100000"/>
              <a:buNone/>
            </a:pPr>
            <a:r>
              <a:rPr lang="en-US" sz="2000" b="1" kern="0" dirty="0" err="1">
                <a:solidFill>
                  <a:srgbClr val="C41230"/>
                </a:solidFill>
              </a:rPr>
              <a:t>Optimización</a:t>
            </a:r>
            <a:r>
              <a:rPr lang="en-US" sz="2000" b="1" kern="0" dirty="0">
                <a:solidFill>
                  <a:srgbClr val="C41230"/>
                </a:solidFill>
              </a:rPr>
              <a:t> para IT y OT</a:t>
            </a:r>
            <a:endParaRPr lang="en-US" sz="1400" kern="0" dirty="0">
              <a:solidFill>
                <a:srgbClr val="C41230"/>
              </a:solidFill>
            </a:endParaRPr>
          </a:p>
          <a:p>
            <a:pPr marL="214308" lvl="1" indent="-214308" defTabSz="457178" eaLnBrk="0" hangingPunct="0">
              <a:buSzPct val="115000"/>
              <a:defRPr/>
            </a:pPr>
            <a:r>
              <a:rPr lang="en-US" sz="1400" b="1" kern="0" dirty="0">
                <a:solidFill>
                  <a:srgbClr val="474747"/>
                </a:solidFill>
                <a:latin typeface="+mn-lt"/>
              </a:rPr>
              <a:t>OT</a:t>
            </a:r>
            <a:r>
              <a:rPr lang="en-US" sz="1400" kern="0" dirty="0">
                <a:solidFill>
                  <a:srgbClr val="474747"/>
                </a:solidFill>
                <a:latin typeface="+mn-lt"/>
              </a:rPr>
              <a:t> Se </a:t>
            </a:r>
            <a:r>
              <a:rPr lang="en-US" sz="1400" kern="0" dirty="0" err="1">
                <a:solidFill>
                  <a:srgbClr val="474747"/>
                </a:solidFill>
                <a:latin typeface="+mn-lt"/>
              </a:rPr>
              <a:t>pueden</a:t>
            </a:r>
            <a:r>
              <a:rPr lang="en-US" sz="1400" kern="0" dirty="0">
                <a:solidFill>
                  <a:srgbClr val="474747"/>
                </a:solidFill>
                <a:latin typeface="+mn-lt"/>
              </a:rPr>
              <a:t> </a:t>
            </a:r>
            <a:r>
              <a:rPr lang="en-US" sz="1400" kern="0" dirty="0" err="1">
                <a:solidFill>
                  <a:srgbClr val="474747"/>
                </a:solidFill>
                <a:latin typeface="+mn-lt"/>
              </a:rPr>
              <a:t>configurar</a:t>
            </a:r>
            <a:r>
              <a:rPr lang="en-US" sz="1400" kern="0" dirty="0">
                <a:solidFill>
                  <a:srgbClr val="474747"/>
                </a:solidFill>
                <a:latin typeface="+mn-lt"/>
              </a:rPr>
              <a:t> e </a:t>
            </a:r>
            <a:r>
              <a:rPr lang="en-US" sz="1400" kern="0" dirty="0" err="1">
                <a:solidFill>
                  <a:srgbClr val="474747"/>
                </a:solidFill>
                <a:latin typeface="+mn-lt"/>
              </a:rPr>
              <a:t>integrar</a:t>
            </a:r>
            <a:r>
              <a:rPr lang="en-US" sz="1400" kern="0" dirty="0">
                <a:solidFill>
                  <a:srgbClr val="474747"/>
                </a:solidFill>
                <a:latin typeface="+mn-lt"/>
              </a:rPr>
              <a:t> con </a:t>
            </a:r>
            <a:r>
              <a:rPr lang="en-US" sz="1400" kern="0" dirty="0" err="1">
                <a:solidFill>
                  <a:srgbClr val="474747"/>
                </a:solidFill>
                <a:latin typeface="+mn-lt"/>
              </a:rPr>
              <a:t>los</a:t>
            </a:r>
            <a:r>
              <a:rPr lang="en-US" sz="1400" kern="0" dirty="0">
                <a:solidFill>
                  <a:srgbClr val="474747"/>
                </a:solidFill>
                <a:latin typeface="+mn-lt"/>
              </a:rPr>
              <a:t> </a:t>
            </a:r>
            <a:r>
              <a:rPr lang="en-US" sz="1400" kern="0" dirty="0" err="1">
                <a:solidFill>
                  <a:srgbClr val="474747"/>
                </a:solidFill>
                <a:latin typeface="+mn-lt"/>
              </a:rPr>
              <a:t>autómatas</a:t>
            </a:r>
            <a:r>
              <a:rPr lang="en-US" sz="1400" kern="0" dirty="0">
                <a:solidFill>
                  <a:srgbClr val="474747"/>
                </a:solidFill>
                <a:latin typeface="+mn-lt"/>
              </a:rPr>
              <a:t> de </a:t>
            </a:r>
            <a:r>
              <a:rPr lang="en-US" sz="1400" kern="0" dirty="0" err="1">
                <a:solidFill>
                  <a:srgbClr val="474747"/>
                </a:solidFill>
                <a:latin typeface="+mn-lt"/>
              </a:rPr>
              <a:t>rockwell</a:t>
            </a:r>
            <a:r>
              <a:rPr lang="en-US" sz="1400" kern="0" dirty="0">
                <a:solidFill>
                  <a:srgbClr val="474747"/>
                </a:solidFill>
                <a:latin typeface="+mn-lt"/>
              </a:rPr>
              <a:t> </a:t>
            </a:r>
            <a:r>
              <a:rPr lang="en-US" sz="1400" kern="0" dirty="0" err="1">
                <a:solidFill>
                  <a:srgbClr val="474747"/>
                </a:solidFill>
                <a:latin typeface="+mn-lt"/>
              </a:rPr>
              <a:t>usando</a:t>
            </a:r>
            <a:r>
              <a:rPr lang="en-US" sz="1400" kern="0" dirty="0">
                <a:solidFill>
                  <a:srgbClr val="474747"/>
                </a:solidFill>
                <a:latin typeface="+mn-lt"/>
              </a:rPr>
              <a:t> </a:t>
            </a:r>
            <a:r>
              <a:rPr lang="en-US" sz="1400" kern="0" dirty="0" err="1">
                <a:solidFill>
                  <a:srgbClr val="474747"/>
                </a:solidFill>
                <a:latin typeface="+mn-lt"/>
              </a:rPr>
              <a:t>el</a:t>
            </a:r>
            <a:r>
              <a:rPr lang="en-US" sz="1400" kern="0" dirty="0">
                <a:solidFill>
                  <a:srgbClr val="474747"/>
                </a:solidFill>
                <a:latin typeface="+mn-lt"/>
              </a:rPr>
              <a:t> software de </a:t>
            </a:r>
            <a:r>
              <a:rPr lang="en-US" sz="1400" kern="0" dirty="0" err="1">
                <a:solidFill>
                  <a:srgbClr val="474747"/>
                </a:solidFill>
                <a:latin typeface="+mn-lt"/>
              </a:rPr>
              <a:t>programación</a:t>
            </a:r>
            <a:r>
              <a:rPr lang="en-US" sz="1400" kern="0" dirty="0">
                <a:solidFill>
                  <a:srgbClr val="474747"/>
                </a:solidFill>
                <a:latin typeface="+mn-lt"/>
              </a:rPr>
              <a:t> de la </a:t>
            </a:r>
            <a:r>
              <a:rPr lang="en-US" sz="1400" kern="0" dirty="0" err="1">
                <a:solidFill>
                  <a:srgbClr val="474747"/>
                </a:solidFill>
                <a:latin typeface="+mn-lt"/>
              </a:rPr>
              <a:t>parte</a:t>
            </a:r>
            <a:r>
              <a:rPr lang="en-US" sz="1400" kern="0" dirty="0">
                <a:solidFill>
                  <a:srgbClr val="474747"/>
                </a:solidFill>
                <a:latin typeface="+mn-lt"/>
              </a:rPr>
              <a:t> de control.</a:t>
            </a:r>
          </a:p>
          <a:p>
            <a:pPr marL="214308" lvl="1" indent="-214308" defTabSz="457178" eaLnBrk="0" hangingPunct="0">
              <a:buSzPct val="115000"/>
              <a:defRPr/>
            </a:pPr>
            <a:r>
              <a:rPr lang="en-US" sz="1400" b="1" kern="0" dirty="0">
                <a:solidFill>
                  <a:srgbClr val="474747"/>
                </a:solidFill>
                <a:latin typeface="+mn-lt"/>
              </a:rPr>
              <a:t>OT </a:t>
            </a:r>
            <a:r>
              <a:rPr lang="en-US" sz="1400" kern="0" dirty="0">
                <a:solidFill>
                  <a:srgbClr val="474747"/>
                </a:solidFill>
                <a:latin typeface="+mn-lt"/>
              </a:rPr>
              <a:t>Displays de </a:t>
            </a:r>
            <a:r>
              <a:rPr lang="en-US" sz="1400" kern="0" dirty="0" err="1">
                <a:solidFill>
                  <a:srgbClr val="474747"/>
                </a:solidFill>
                <a:latin typeface="+mn-lt"/>
              </a:rPr>
              <a:t>diagnostico</a:t>
            </a:r>
            <a:r>
              <a:rPr lang="en-US" sz="1400" kern="0" dirty="0">
                <a:solidFill>
                  <a:srgbClr val="474747"/>
                </a:solidFill>
                <a:latin typeface="+mn-lt"/>
              </a:rPr>
              <a:t> </a:t>
            </a:r>
            <a:r>
              <a:rPr lang="en-US" sz="1400" kern="0" dirty="0" err="1">
                <a:solidFill>
                  <a:srgbClr val="474747"/>
                </a:solidFill>
                <a:latin typeface="+mn-lt"/>
              </a:rPr>
              <a:t>predefinidos</a:t>
            </a:r>
            <a:r>
              <a:rPr lang="en-US" sz="1400" kern="0" dirty="0">
                <a:solidFill>
                  <a:srgbClr val="474747"/>
                </a:solidFill>
                <a:latin typeface="+mn-lt"/>
              </a:rPr>
              <a:t> </a:t>
            </a:r>
            <a:r>
              <a:rPr lang="en-US" sz="1400" kern="0" dirty="0" err="1">
                <a:solidFill>
                  <a:srgbClr val="474747"/>
                </a:solidFill>
                <a:latin typeface="+mn-lt"/>
              </a:rPr>
              <a:t>en</a:t>
            </a:r>
            <a:r>
              <a:rPr lang="en-US" sz="1400" kern="0" dirty="0">
                <a:solidFill>
                  <a:srgbClr val="474747"/>
                </a:solidFill>
                <a:latin typeface="+mn-lt"/>
              </a:rPr>
              <a:t> HMIs y SCADAS  para </a:t>
            </a:r>
            <a:r>
              <a:rPr lang="en-US" sz="1400" kern="0" dirty="0" err="1">
                <a:solidFill>
                  <a:srgbClr val="474747"/>
                </a:solidFill>
                <a:latin typeface="+mn-lt"/>
              </a:rPr>
              <a:t>simplificar</a:t>
            </a:r>
            <a:r>
              <a:rPr lang="en-US" sz="1400" kern="0" dirty="0">
                <a:solidFill>
                  <a:srgbClr val="474747"/>
                </a:solidFill>
                <a:latin typeface="+mn-lt"/>
              </a:rPr>
              <a:t> </a:t>
            </a:r>
            <a:r>
              <a:rPr lang="en-US" sz="1400" kern="0" dirty="0" err="1">
                <a:solidFill>
                  <a:srgbClr val="474747"/>
                </a:solidFill>
                <a:latin typeface="+mn-lt"/>
              </a:rPr>
              <a:t>su</a:t>
            </a:r>
            <a:r>
              <a:rPr lang="en-US" sz="1400" kern="0" dirty="0">
                <a:solidFill>
                  <a:srgbClr val="474747"/>
                </a:solidFill>
                <a:latin typeface="+mn-lt"/>
              </a:rPr>
              <a:t> </a:t>
            </a:r>
            <a:r>
              <a:rPr lang="en-US" sz="1400" kern="0" dirty="0" err="1">
                <a:solidFill>
                  <a:srgbClr val="474747"/>
                </a:solidFill>
                <a:latin typeface="+mn-lt"/>
              </a:rPr>
              <a:t>monitorización</a:t>
            </a:r>
            <a:r>
              <a:rPr lang="en-US" sz="1400" kern="0" dirty="0">
                <a:solidFill>
                  <a:srgbClr val="474747"/>
                </a:solidFill>
                <a:latin typeface="+mn-lt"/>
              </a:rPr>
              <a:t> y </a:t>
            </a:r>
            <a:r>
              <a:rPr lang="en-US" sz="1400" kern="0" dirty="0" err="1">
                <a:solidFill>
                  <a:srgbClr val="474747"/>
                </a:solidFill>
                <a:latin typeface="+mn-lt"/>
              </a:rPr>
              <a:t>alarmas</a:t>
            </a:r>
            <a:r>
              <a:rPr lang="en-US" sz="1400" kern="0" dirty="0">
                <a:solidFill>
                  <a:srgbClr val="474747"/>
                </a:solidFill>
                <a:latin typeface="+mn-lt"/>
              </a:rPr>
              <a:t>.</a:t>
            </a:r>
          </a:p>
          <a:p>
            <a:pPr marL="214308" lvl="1" indent="-214308" defTabSz="457178" eaLnBrk="0" hangingPunct="0">
              <a:buSzPct val="115000"/>
              <a:defRPr/>
            </a:pPr>
            <a:r>
              <a:rPr lang="en-US" sz="1400" b="1" kern="0" dirty="0">
                <a:solidFill>
                  <a:srgbClr val="474747"/>
                </a:solidFill>
                <a:latin typeface="+mn-lt"/>
              </a:rPr>
              <a:t>IT </a:t>
            </a:r>
            <a:r>
              <a:rPr lang="en-US" sz="1400" kern="0" dirty="0">
                <a:solidFill>
                  <a:srgbClr val="474747"/>
                </a:solidFill>
                <a:latin typeface="+mn-lt"/>
              </a:rPr>
              <a:t>Se integra con la red </a:t>
            </a:r>
            <a:r>
              <a:rPr lang="en-US" sz="1400" kern="0" dirty="0" err="1">
                <a:solidFill>
                  <a:srgbClr val="474747"/>
                </a:solidFill>
                <a:latin typeface="+mn-lt"/>
              </a:rPr>
              <a:t>empresarial</a:t>
            </a:r>
            <a:r>
              <a:rPr lang="en-US" sz="1400" kern="0" dirty="0">
                <a:solidFill>
                  <a:srgbClr val="474747"/>
                </a:solidFill>
                <a:latin typeface="+mn-lt"/>
              </a:rPr>
              <a:t> gracias a que </a:t>
            </a:r>
            <a:r>
              <a:rPr lang="en-US" sz="1400" kern="0" dirty="0" err="1">
                <a:solidFill>
                  <a:srgbClr val="474747"/>
                </a:solidFill>
                <a:latin typeface="+mn-lt"/>
              </a:rPr>
              <a:t>incluye</a:t>
            </a:r>
            <a:r>
              <a:rPr lang="en-US" sz="1400" kern="0" dirty="0">
                <a:solidFill>
                  <a:srgbClr val="474747"/>
                </a:solidFill>
                <a:latin typeface="+mn-lt"/>
              </a:rPr>
              <a:t> </a:t>
            </a:r>
            <a:r>
              <a:rPr lang="en-US" sz="1400" kern="0" dirty="0" err="1">
                <a:solidFill>
                  <a:srgbClr val="474747"/>
                </a:solidFill>
                <a:latin typeface="+mn-lt"/>
              </a:rPr>
              <a:t>en</a:t>
            </a:r>
            <a:r>
              <a:rPr lang="en-US" sz="1400" kern="0" dirty="0">
                <a:solidFill>
                  <a:srgbClr val="474747"/>
                </a:solidFill>
                <a:latin typeface="+mn-lt"/>
              </a:rPr>
              <a:t> </a:t>
            </a:r>
            <a:r>
              <a:rPr lang="en-US" sz="1400" kern="0" dirty="0" err="1">
                <a:solidFill>
                  <a:srgbClr val="474747"/>
                </a:solidFill>
                <a:latin typeface="+mn-lt"/>
              </a:rPr>
              <a:t>mismo</a:t>
            </a:r>
            <a:r>
              <a:rPr lang="en-US" sz="1400" kern="0" dirty="0">
                <a:solidFill>
                  <a:srgbClr val="474747"/>
                </a:solidFill>
                <a:latin typeface="+mn-lt"/>
              </a:rPr>
              <a:t> SO y </a:t>
            </a:r>
            <a:r>
              <a:rPr lang="en-US" sz="1400" kern="0" dirty="0" err="1">
                <a:solidFill>
                  <a:srgbClr val="474747"/>
                </a:solidFill>
                <a:latin typeface="+mn-lt"/>
              </a:rPr>
              <a:t>tecnología</a:t>
            </a:r>
            <a:r>
              <a:rPr lang="en-US" sz="1400" kern="0" dirty="0">
                <a:solidFill>
                  <a:srgbClr val="474747"/>
                </a:solidFill>
                <a:latin typeface="+mn-lt"/>
              </a:rPr>
              <a:t> que </a:t>
            </a:r>
            <a:r>
              <a:rPr lang="en-US" sz="1400" kern="0" dirty="0" err="1">
                <a:solidFill>
                  <a:srgbClr val="474747"/>
                </a:solidFill>
                <a:latin typeface="+mn-lt"/>
              </a:rPr>
              <a:t>los</a:t>
            </a:r>
            <a:r>
              <a:rPr lang="en-US" sz="1400" kern="0" dirty="0">
                <a:solidFill>
                  <a:srgbClr val="474747"/>
                </a:solidFill>
                <a:latin typeface="+mn-lt"/>
              </a:rPr>
              <a:t> Switches de CISCO: El IOS-XE</a:t>
            </a:r>
          </a:p>
          <a:p>
            <a:pPr marL="214308" lvl="1" indent="-214308" defTabSz="457178" eaLnBrk="0" hangingPunct="0">
              <a:buSzPct val="115000"/>
              <a:defRPr/>
            </a:pPr>
            <a:r>
              <a:rPr lang="en-US" sz="1400" b="1" kern="0" dirty="0">
                <a:solidFill>
                  <a:srgbClr val="474747"/>
                </a:solidFill>
                <a:latin typeface="+mn-lt"/>
              </a:rPr>
              <a:t>IT </a:t>
            </a:r>
            <a:r>
              <a:rPr lang="en-US" sz="1400" kern="0" dirty="0" err="1">
                <a:solidFill>
                  <a:srgbClr val="474747"/>
                </a:solidFill>
                <a:latin typeface="+mn-lt"/>
              </a:rPr>
              <a:t>Soporta</a:t>
            </a:r>
            <a:r>
              <a:rPr lang="en-US" sz="1400" kern="0" dirty="0">
                <a:solidFill>
                  <a:srgbClr val="474747"/>
                </a:solidFill>
                <a:latin typeface="+mn-lt"/>
              </a:rPr>
              <a:t> la </a:t>
            </a:r>
            <a:r>
              <a:rPr lang="en-US" sz="1400" kern="0" dirty="0" err="1">
                <a:solidFill>
                  <a:srgbClr val="474747"/>
                </a:solidFill>
                <a:latin typeface="+mn-lt"/>
              </a:rPr>
              <a:t>programación</a:t>
            </a:r>
            <a:r>
              <a:rPr lang="en-US" sz="1400" kern="0" dirty="0">
                <a:solidFill>
                  <a:srgbClr val="474747"/>
                </a:solidFill>
                <a:latin typeface="+mn-lt"/>
              </a:rPr>
              <a:t> </a:t>
            </a:r>
            <a:r>
              <a:rPr lang="en-US" sz="1400" kern="0" dirty="0" err="1">
                <a:solidFill>
                  <a:srgbClr val="474747"/>
                </a:solidFill>
                <a:latin typeface="+mn-lt"/>
              </a:rPr>
              <a:t>por</a:t>
            </a:r>
            <a:r>
              <a:rPr lang="en-US" sz="1400" kern="0" dirty="0">
                <a:solidFill>
                  <a:srgbClr val="474747"/>
                </a:solidFill>
                <a:latin typeface="+mn-lt"/>
              </a:rPr>
              <a:t> commandos, </a:t>
            </a:r>
            <a:r>
              <a:rPr lang="en-US" sz="1400" kern="0" dirty="0" err="1">
                <a:solidFill>
                  <a:srgbClr val="474747"/>
                </a:solidFill>
                <a:latin typeface="+mn-lt"/>
              </a:rPr>
              <a:t>igual</a:t>
            </a:r>
            <a:r>
              <a:rPr lang="en-US" sz="1400" kern="0" dirty="0">
                <a:solidFill>
                  <a:srgbClr val="474747"/>
                </a:solidFill>
                <a:latin typeface="+mn-lt"/>
              </a:rPr>
              <a:t> que un Switch CISCO</a:t>
            </a:r>
            <a:endParaRPr lang="en-US" sz="1400" kern="0" dirty="0">
              <a:solidFill>
                <a:srgbClr val="474747"/>
              </a:solidFill>
            </a:endParaRPr>
          </a:p>
        </p:txBody>
      </p:sp>
      <p:sp>
        <p:nvSpPr>
          <p:cNvPr id="7" name="TextBox 6">
            <a:extLst>
              <a:ext uri="{FF2B5EF4-FFF2-40B4-BE49-F238E27FC236}">
                <a16:creationId xmlns:a16="http://schemas.microsoft.com/office/drawing/2014/main" id="{18A7564A-19D2-502B-FBA9-2E4BF54D6D11}"/>
              </a:ext>
            </a:extLst>
          </p:cNvPr>
          <p:cNvSpPr txBox="1"/>
          <p:nvPr/>
        </p:nvSpPr>
        <p:spPr>
          <a:xfrm>
            <a:off x="9530550" y="4004140"/>
            <a:ext cx="1722860" cy="923330"/>
          </a:xfrm>
          <a:prstGeom prst="rect">
            <a:avLst/>
          </a:prstGeom>
          <a:noFill/>
        </p:spPr>
        <p:txBody>
          <a:bodyPr wrap="square">
            <a:spAutoFit/>
          </a:bodyPr>
          <a:lstStyle/>
          <a:p>
            <a:pPr algn="ctr">
              <a:lnSpc>
                <a:spcPct val="100000"/>
              </a:lnSpc>
            </a:pPr>
            <a:r>
              <a:rPr lang="en-US" altLang="en-US" sz="1800" dirty="0" err="1"/>
              <a:t>Certificación</a:t>
            </a:r>
            <a:r>
              <a:rPr lang="en-US" altLang="en-US" sz="1800" dirty="0"/>
              <a:t> 62443-4-2 de </a:t>
            </a:r>
            <a:r>
              <a:rPr lang="en-US" altLang="en-US" sz="1800" dirty="0" err="1"/>
              <a:t>Ciberseguridad</a:t>
            </a:r>
            <a:endParaRPr lang="en-US" altLang="en-US" sz="1800" dirty="0"/>
          </a:p>
        </p:txBody>
      </p:sp>
    </p:spTree>
    <p:extLst>
      <p:ext uri="{BB962C8B-B14F-4D97-AF65-F5344CB8AC3E}">
        <p14:creationId xmlns:p14="http://schemas.microsoft.com/office/powerpoint/2010/main" val="24077024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2DEB9-B5BC-4D3F-86B2-4A0A3F143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5510" y="1040914"/>
            <a:ext cx="4097174" cy="2577254"/>
          </a:xfrm>
          <a:prstGeom prst="rect">
            <a:avLst/>
          </a:prstGeom>
          <a:ln>
            <a:solidFill>
              <a:schemeClr val="tx1"/>
            </a:solidFill>
          </a:ln>
        </p:spPr>
      </p:pic>
      <p:sp>
        <p:nvSpPr>
          <p:cNvPr id="3" name="Text Placeholder 4">
            <a:extLst>
              <a:ext uri="{FF2B5EF4-FFF2-40B4-BE49-F238E27FC236}">
                <a16:creationId xmlns:a16="http://schemas.microsoft.com/office/drawing/2014/main" id="{FD92F68E-444D-45A5-A186-A39764FBC91D}"/>
              </a:ext>
            </a:extLst>
          </p:cNvPr>
          <p:cNvSpPr>
            <a:spLocks noGrp="1"/>
          </p:cNvSpPr>
          <p:nvPr>
            <p:ph type="body" sz="quarter" idx="10"/>
          </p:nvPr>
        </p:nvSpPr>
        <p:spPr>
          <a:xfrm>
            <a:off x="1810310" y="1566679"/>
            <a:ext cx="4027853" cy="2600712"/>
          </a:xfrm>
        </p:spPr>
        <p:txBody>
          <a:bodyPr/>
          <a:lstStyle/>
          <a:p>
            <a:pPr marL="342900" indent="-342900">
              <a:lnSpc>
                <a:spcPct val="100000"/>
              </a:lnSpc>
              <a:buFont typeface="Arial" panose="020B0604020202020204" pitchFamily="34" charset="0"/>
              <a:buChar char="•"/>
            </a:pPr>
            <a:r>
              <a:rPr lang="es-ES" sz="1800" dirty="0">
                <a:cs typeface="Arial Narrow"/>
              </a:rPr>
              <a:t>Menú sencillo y claro</a:t>
            </a:r>
          </a:p>
          <a:p>
            <a:pPr marL="342900" indent="-342900">
              <a:lnSpc>
                <a:spcPct val="100000"/>
              </a:lnSpc>
              <a:buFont typeface="Arial" panose="020B0604020202020204" pitchFamily="34" charset="0"/>
              <a:buChar char="•"/>
            </a:pPr>
            <a:r>
              <a:rPr lang="es-ES" sz="1800" dirty="0">
                <a:cs typeface="Arial Narrow"/>
              </a:rPr>
              <a:t>Navegación y descargas intuitivas</a:t>
            </a:r>
          </a:p>
          <a:p>
            <a:pPr marL="342900" indent="-342900">
              <a:lnSpc>
                <a:spcPct val="100000"/>
              </a:lnSpc>
              <a:buFont typeface="Arial" panose="020B0604020202020204" pitchFamily="34" charset="0"/>
              <a:buChar char="•"/>
            </a:pPr>
            <a:r>
              <a:rPr lang="es-ES" sz="1800" dirty="0" err="1">
                <a:cs typeface="Arial Narrow"/>
              </a:rPr>
              <a:t>Dashboard</a:t>
            </a:r>
            <a:r>
              <a:rPr lang="es-ES" sz="1800" dirty="0">
                <a:cs typeface="Arial Narrow"/>
              </a:rPr>
              <a:t> personalizable</a:t>
            </a:r>
          </a:p>
          <a:p>
            <a:pPr marL="342900" indent="-342900">
              <a:lnSpc>
                <a:spcPct val="100000"/>
              </a:lnSpc>
              <a:buFont typeface="Arial" panose="020B0604020202020204" pitchFamily="34" charset="0"/>
              <a:buChar char="•"/>
            </a:pPr>
            <a:r>
              <a:rPr lang="es-ES" sz="1800" dirty="0">
                <a:cs typeface="Arial Narrow"/>
              </a:rPr>
              <a:t>Opciones de clasificación y filtrado de pantallas</a:t>
            </a:r>
          </a:p>
          <a:p>
            <a:pPr marL="342900" indent="-342900">
              <a:lnSpc>
                <a:spcPct val="100000"/>
              </a:lnSpc>
              <a:buFont typeface="Arial" panose="020B0604020202020204" pitchFamily="34" charset="0"/>
              <a:buChar char="•"/>
            </a:pPr>
            <a:r>
              <a:rPr lang="es-ES" sz="1800" dirty="0">
                <a:cs typeface="Arial Narrow"/>
              </a:rPr>
              <a:t>Gestor de archivos</a:t>
            </a:r>
            <a:endParaRPr lang="en-US" altLang="en-US" sz="2100" dirty="0"/>
          </a:p>
          <a:p>
            <a:endParaRPr lang="en-US" altLang="en-US" sz="1800" dirty="0"/>
          </a:p>
          <a:p>
            <a:endParaRPr lang="en-US" dirty="0"/>
          </a:p>
        </p:txBody>
      </p:sp>
      <p:sp>
        <p:nvSpPr>
          <p:cNvPr id="4" name="Title 2">
            <a:extLst>
              <a:ext uri="{FF2B5EF4-FFF2-40B4-BE49-F238E27FC236}">
                <a16:creationId xmlns:a16="http://schemas.microsoft.com/office/drawing/2014/main" id="{5B896289-47FE-490E-9ABA-D0D040311985}"/>
              </a:ext>
            </a:extLst>
          </p:cNvPr>
          <p:cNvSpPr>
            <a:spLocks noGrp="1"/>
          </p:cNvSpPr>
          <p:nvPr>
            <p:ph type="title"/>
          </p:nvPr>
        </p:nvSpPr>
        <p:spPr>
          <a:xfrm>
            <a:off x="1312951" y="627980"/>
            <a:ext cx="8571384" cy="412934"/>
          </a:xfrm>
        </p:spPr>
        <p:txBody>
          <a:bodyPr/>
          <a:lstStyle/>
          <a:p>
            <a:pPr algn="l"/>
            <a:r>
              <a:rPr lang="en-US" sz="2400" dirty="0" err="1">
                <a:cs typeface="Arial" panose="020B0604020202020204" pitchFamily="34" charset="0"/>
              </a:rPr>
              <a:t>Configuración</a:t>
            </a:r>
            <a:r>
              <a:rPr lang="en-US" sz="2400" dirty="0">
                <a:cs typeface="Arial" panose="020B0604020202020204" pitchFamily="34" charset="0"/>
              </a:rPr>
              <a:t> </a:t>
            </a:r>
            <a:r>
              <a:rPr lang="en-US" sz="2400" dirty="0" err="1">
                <a:cs typeface="Arial" panose="020B0604020202020204" pitchFamily="34" charset="0"/>
              </a:rPr>
              <a:t>desde</a:t>
            </a:r>
            <a:r>
              <a:rPr lang="en-US" sz="2400" dirty="0">
                <a:cs typeface="Arial" panose="020B0604020202020204" pitchFamily="34" charset="0"/>
              </a:rPr>
              <a:t> la web…</a:t>
            </a:r>
            <a:endParaRPr lang="en-US" sz="2400" dirty="0"/>
          </a:p>
        </p:txBody>
      </p:sp>
      <p:pic>
        <p:nvPicPr>
          <p:cNvPr id="5" name="Picture 4">
            <a:extLst>
              <a:ext uri="{FF2B5EF4-FFF2-40B4-BE49-F238E27FC236}">
                <a16:creationId xmlns:a16="http://schemas.microsoft.com/office/drawing/2014/main" id="{8DF4467E-D4C8-40A4-862E-C2D2DDC1CD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1108" y="2883829"/>
            <a:ext cx="4425434" cy="2694911"/>
          </a:xfrm>
          <a:prstGeom prst="rect">
            <a:avLst/>
          </a:prstGeom>
        </p:spPr>
      </p:pic>
      <p:pic>
        <p:nvPicPr>
          <p:cNvPr id="6" name="Picture 5">
            <a:extLst>
              <a:ext uri="{FF2B5EF4-FFF2-40B4-BE49-F238E27FC236}">
                <a16:creationId xmlns:a16="http://schemas.microsoft.com/office/drawing/2014/main" id="{01C43624-9A90-4E14-92A9-C9C236A021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9827" y="4022347"/>
            <a:ext cx="3548816" cy="1320224"/>
          </a:xfrm>
          <a:prstGeom prst="rect">
            <a:avLst/>
          </a:prstGeom>
          <a:ln>
            <a:solidFill>
              <a:schemeClr val="tx1"/>
            </a:solidFill>
          </a:ln>
        </p:spPr>
      </p:pic>
    </p:spTree>
    <p:extLst>
      <p:ext uri="{BB962C8B-B14F-4D97-AF65-F5344CB8AC3E}">
        <p14:creationId xmlns:p14="http://schemas.microsoft.com/office/powerpoint/2010/main" val="35869195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EF152F7-36F5-4C49-BD78-43B7F5BA80E9}"/>
              </a:ext>
            </a:extLst>
          </p:cNvPr>
          <p:cNvSpPr>
            <a:spLocks noGrp="1"/>
          </p:cNvSpPr>
          <p:nvPr>
            <p:ph type="body" sz="quarter" idx="10"/>
          </p:nvPr>
        </p:nvSpPr>
        <p:spPr>
          <a:xfrm>
            <a:off x="2051222" y="1583458"/>
            <a:ext cx="4586062" cy="1923604"/>
          </a:xfrm>
        </p:spPr>
        <p:txBody>
          <a:bodyPr/>
          <a:lstStyle/>
          <a:p>
            <a:pPr marL="342900" indent="-342900">
              <a:lnSpc>
                <a:spcPct val="100000"/>
              </a:lnSpc>
              <a:buFont typeface="Arial" panose="020B0604020202020204" pitchFamily="34" charset="0"/>
              <a:buChar char="•"/>
            </a:pPr>
            <a:r>
              <a:rPr lang="es-ES" altLang="en-US" sz="1800" dirty="0"/>
              <a:t>Herramientas de </a:t>
            </a:r>
            <a:r>
              <a:rPr lang="en-US" altLang="en-US" sz="1800" dirty="0"/>
              <a:t>trouble shooting:</a:t>
            </a:r>
            <a:endParaRPr lang="es-ES" altLang="en-US" sz="1800" dirty="0"/>
          </a:p>
          <a:p>
            <a:pPr marL="919034" lvl="1" indent="-342900">
              <a:buFont typeface="Arial" panose="020B0604020202020204" pitchFamily="34" charset="0"/>
              <a:buChar char="•"/>
            </a:pPr>
            <a:r>
              <a:rPr lang="es-ES" altLang="en-US" sz="1650" dirty="0"/>
              <a:t>Paquete de depuración</a:t>
            </a:r>
          </a:p>
          <a:p>
            <a:pPr marL="919034" lvl="1" indent="-342900">
              <a:buFont typeface="Arial" panose="020B0604020202020204" pitchFamily="34" charset="0"/>
              <a:buChar char="•"/>
            </a:pPr>
            <a:r>
              <a:rPr lang="es-ES" altLang="en-US" sz="1650" dirty="0"/>
              <a:t>Hacer ping y rastrear ruta</a:t>
            </a:r>
          </a:p>
          <a:p>
            <a:pPr marL="342900" indent="-342900">
              <a:lnSpc>
                <a:spcPct val="100000"/>
              </a:lnSpc>
              <a:buFont typeface="Arial" panose="020B0604020202020204" pitchFamily="34" charset="0"/>
              <a:buChar char="•"/>
            </a:pPr>
            <a:r>
              <a:rPr lang="es-ES" altLang="en-US" sz="1800" dirty="0"/>
              <a:t>Interfaz directa a CLI</a:t>
            </a:r>
          </a:p>
          <a:p>
            <a:pPr algn="l"/>
            <a:endParaRPr lang="en-US" altLang="en-US" sz="1800" dirty="0"/>
          </a:p>
          <a:p>
            <a:endParaRPr lang="en-US" dirty="0"/>
          </a:p>
        </p:txBody>
      </p:sp>
      <p:sp>
        <p:nvSpPr>
          <p:cNvPr id="3" name="Title 2">
            <a:extLst>
              <a:ext uri="{FF2B5EF4-FFF2-40B4-BE49-F238E27FC236}">
                <a16:creationId xmlns:a16="http://schemas.microsoft.com/office/drawing/2014/main" id="{9329BCA9-87C2-4F42-BD22-C0C0457EA560}"/>
              </a:ext>
            </a:extLst>
          </p:cNvPr>
          <p:cNvSpPr>
            <a:spLocks noGrp="1"/>
          </p:cNvSpPr>
          <p:nvPr>
            <p:ph type="title"/>
          </p:nvPr>
        </p:nvSpPr>
        <p:spPr>
          <a:xfrm>
            <a:off x="1476100" y="632524"/>
            <a:ext cx="8571384" cy="412934"/>
          </a:xfrm>
        </p:spPr>
        <p:txBody>
          <a:bodyPr/>
          <a:lstStyle/>
          <a:p>
            <a:pPr algn="l"/>
            <a:r>
              <a:rPr lang="en-US" sz="2400" dirty="0" err="1">
                <a:cs typeface="Arial" panose="020B0604020202020204" pitchFamily="34" charset="0"/>
              </a:rPr>
              <a:t>Herramientas</a:t>
            </a:r>
            <a:r>
              <a:rPr lang="en-US" sz="2400" dirty="0">
                <a:cs typeface="Arial" panose="020B0604020202020204" pitchFamily="34" charset="0"/>
              </a:rPr>
              <a:t> para IT…</a:t>
            </a:r>
            <a:endParaRPr lang="en-US" sz="2400" dirty="0"/>
          </a:p>
        </p:txBody>
      </p:sp>
      <p:pic>
        <p:nvPicPr>
          <p:cNvPr id="4" name="Picture 3">
            <a:extLst>
              <a:ext uri="{FF2B5EF4-FFF2-40B4-BE49-F238E27FC236}">
                <a16:creationId xmlns:a16="http://schemas.microsoft.com/office/drawing/2014/main" id="{318F0A3A-40DC-483F-9719-BEFAB6A73B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7514" y="3338759"/>
            <a:ext cx="3626870" cy="2179249"/>
          </a:xfrm>
          <a:prstGeom prst="rect">
            <a:avLst/>
          </a:prstGeom>
          <a:ln>
            <a:solidFill>
              <a:schemeClr val="tx1"/>
            </a:solidFill>
          </a:ln>
        </p:spPr>
      </p:pic>
      <p:pic>
        <p:nvPicPr>
          <p:cNvPr id="5" name="Picture 4">
            <a:extLst>
              <a:ext uri="{FF2B5EF4-FFF2-40B4-BE49-F238E27FC236}">
                <a16:creationId xmlns:a16="http://schemas.microsoft.com/office/drawing/2014/main" id="{982779D7-AE00-4CF3-B4AA-E6A032ECD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209" y="1041088"/>
            <a:ext cx="3887056" cy="2513630"/>
          </a:xfrm>
          <a:prstGeom prst="rect">
            <a:avLst/>
          </a:prstGeom>
          <a:ln>
            <a:solidFill>
              <a:schemeClr val="tx1"/>
            </a:solidFill>
          </a:ln>
        </p:spPr>
      </p:pic>
      <p:pic>
        <p:nvPicPr>
          <p:cNvPr id="6" name="Picture 5">
            <a:extLst>
              <a:ext uri="{FF2B5EF4-FFF2-40B4-BE49-F238E27FC236}">
                <a16:creationId xmlns:a16="http://schemas.microsoft.com/office/drawing/2014/main" id="{FCF073EE-E78F-491F-843E-93C80A71B1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6110" y="3142942"/>
            <a:ext cx="3948430" cy="2442890"/>
          </a:xfrm>
          <a:prstGeom prst="rect">
            <a:avLst/>
          </a:prstGeom>
          <a:ln>
            <a:solidFill>
              <a:schemeClr val="tx1"/>
            </a:solidFill>
          </a:ln>
        </p:spPr>
      </p:pic>
    </p:spTree>
    <p:extLst>
      <p:ext uri="{BB962C8B-B14F-4D97-AF65-F5344CB8AC3E}">
        <p14:creationId xmlns:p14="http://schemas.microsoft.com/office/powerpoint/2010/main" val="23740946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person&#10;&#10;Description automatically generated">
            <a:extLst>
              <a:ext uri="{FF2B5EF4-FFF2-40B4-BE49-F238E27FC236}">
                <a16:creationId xmlns:a16="http://schemas.microsoft.com/office/drawing/2014/main" id="{3816F1BC-7393-42BD-98D5-0C1E1DF7C4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
            <a:ext cx="12190476" cy="6858857"/>
          </a:xfrm>
          <a:prstGeom prst="rect">
            <a:avLst/>
          </a:prstGeom>
        </p:spPr>
      </p:pic>
      <p:sp>
        <p:nvSpPr>
          <p:cNvPr id="7" name="Title 6">
            <a:extLst>
              <a:ext uri="{FF2B5EF4-FFF2-40B4-BE49-F238E27FC236}">
                <a16:creationId xmlns:a16="http://schemas.microsoft.com/office/drawing/2014/main" id="{9C2CA962-A8CD-584F-9D28-A45472777107}"/>
              </a:ext>
            </a:extLst>
          </p:cNvPr>
          <p:cNvSpPr>
            <a:spLocks noGrp="1"/>
          </p:cNvSpPr>
          <p:nvPr>
            <p:ph type="title" idx="4294967295"/>
          </p:nvPr>
        </p:nvSpPr>
        <p:spPr>
          <a:xfrm>
            <a:off x="1524000" y="857250"/>
            <a:ext cx="0" cy="0"/>
          </a:xfrm>
        </p:spPr>
        <p:txBody>
          <a:bodyPr/>
          <a:lstStyle/>
          <a:p>
            <a:r>
              <a:rPr lang="en-US"/>
              <a:t> </a:t>
            </a:r>
          </a:p>
        </p:txBody>
      </p:sp>
      <p:cxnSp>
        <p:nvCxnSpPr>
          <p:cNvPr id="20" name="Straight Connector 19">
            <a:extLst>
              <a:ext uri="{FF2B5EF4-FFF2-40B4-BE49-F238E27FC236}">
                <a16:creationId xmlns:a16="http://schemas.microsoft.com/office/drawing/2014/main" id="{068BDA9F-04DD-9E4A-8711-F4EE34B72D04}"/>
              </a:ext>
            </a:extLst>
          </p:cNvPr>
          <p:cNvCxnSpPr>
            <a:cxnSpLocks/>
          </p:cNvCxnSpPr>
          <p:nvPr/>
        </p:nvCxnSpPr>
        <p:spPr bwMode="auto">
          <a:xfrm>
            <a:off x="5441923" y="2154775"/>
            <a:ext cx="1077813" cy="0"/>
          </a:xfrm>
          <a:prstGeom prst="line">
            <a:avLst/>
          </a:prstGeom>
          <a:noFill/>
          <a:ln w="25400" cap="flat" cmpd="sng" algn="ctr">
            <a:solidFill>
              <a:schemeClr val="accent4"/>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5E7E2E64-DA0B-4648-A7A4-366521A74F50}"/>
              </a:ext>
            </a:extLst>
          </p:cNvPr>
          <p:cNvSpPr/>
          <p:nvPr/>
        </p:nvSpPr>
        <p:spPr bwMode="auto">
          <a:xfrm>
            <a:off x="6057640" y="2017773"/>
            <a:ext cx="1144147" cy="251992"/>
          </a:xfrm>
          <a:prstGeom prst="rect">
            <a:avLst/>
          </a:prstGeom>
          <a:solidFill>
            <a:schemeClr val="accent4"/>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defRPr/>
            </a:pPr>
            <a:endParaRPr lang="en-US">
              <a:solidFill>
                <a:srgbClr val="000000"/>
              </a:solidFill>
              <a:latin typeface="Arial" charset="0"/>
            </a:endParaRPr>
          </a:p>
        </p:txBody>
      </p:sp>
      <p:sp>
        <p:nvSpPr>
          <p:cNvPr id="22" name="Rectangle 21">
            <a:extLst>
              <a:ext uri="{FF2B5EF4-FFF2-40B4-BE49-F238E27FC236}">
                <a16:creationId xmlns:a16="http://schemas.microsoft.com/office/drawing/2014/main" id="{9804E653-0AEE-2B42-9262-63325111E82A}"/>
              </a:ext>
            </a:extLst>
          </p:cNvPr>
          <p:cNvSpPr/>
          <p:nvPr/>
        </p:nvSpPr>
        <p:spPr>
          <a:xfrm>
            <a:off x="6077811" y="2017774"/>
            <a:ext cx="1759582" cy="271869"/>
          </a:xfrm>
          <a:prstGeom prst="rect">
            <a:avLst/>
          </a:prstGeom>
        </p:spPr>
        <p:txBody>
          <a:bodyPr wrap="square">
            <a:spAutoFit/>
          </a:bodyPr>
          <a:lstStyle/>
          <a:p>
            <a:pPr defTabSz="457121">
              <a:lnSpc>
                <a:spcPts val="1410"/>
              </a:lnSpc>
              <a:defRPr/>
            </a:pPr>
            <a:r>
              <a:rPr lang="en-US" sz="1350" b="1" dirty="0">
                <a:solidFill>
                  <a:srgbClr val="FFFFFF">
                    <a:lumMod val="95000"/>
                  </a:srgbClr>
                </a:solidFill>
                <a:latin typeface="Barlow"/>
                <a:cs typeface="Arial Narrow"/>
              </a:rPr>
              <a:t>RIESGOS</a:t>
            </a:r>
            <a:endParaRPr lang="en-US" sz="1350" b="1" dirty="0">
              <a:solidFill>
                <a:srgbClr val="000000"/>
              </a:solidFill>
              <a:latin typeface="Barlow"/>
              <a:cs typeface="Arial Narrow"/>
            </a:endParaRPr>
          </a:p>
        </p:txBody>
      </p:sp>
      <p:cxnSp>
        <p:nvCxnSpPr>
          <p:cNvPr id="23" name="Straight Connector 22">
            <a:extLst>
              <a:ext uri="{FF2B5EF4-FFF2-40B4-BE49-F238E27FC236}">
                <a16:creationId xmlns:a16="http://schemas.microsoft.com/office/drawing/2014/main" id="{E475518D-ED35-DD41-8985-F85AAFDEDF47}"/>
              </a:ext>
            </a:extLst>
          </p:cNvPr>
          <p:cNvCxnSpPr>
            <a:cxnSpLocks/>
          </p:cNvCxnSpPr>
          <p:nvPr/>
        </p:nvCxnSpPr>
        <p:spPr bwMode="auto">
          <a:xfrm>
            <a:off x="5441922" y="2154776"/>
            <a:ext cx="0" cy="416975"/>
          </a:xfrm>
          <a:prstGeom prst="line">
            <a:avLst/>
          </a:prstGeom>
          <a:noFill/>
          <a:ln w="25400" cap="flat" cmpd="sng" algn="ctr">
            <a:solidFill>
              <a:schemeClr val="accent4"/>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38CEFD0D-4168-2C40-9F40-BFABFA723D77}"/>
              </a:ext>
            </a:extLst>
          </p:cNvPr>
          <p:cNvCxnSpPr>
            <a:cxnSpLocks/>
          </p:cNvCxnSpPr>
          <p:nvPr/>
        </p:nvCxnSpPr>
        <p:spPr bwMode="auto">
          <a:xfrm>
            <a:off x="5719483" y="3859190"/>
            <a:ext cx="800253" cy="0"/>
          </a:xfrm>
          <a:prstGeom prst="line">
            <a:avLst/>
          </a:prstGeom>
          <a:noFill/>
          <a:ln w="25400" cap="flat" cmpd="sng" algn="ctr">
            <a:solidFill>
              <a:schemeClr val="accent3"/>
            </a:solidFill>
            <a:prstDash val="solid"/>
            <a:round/>
            <a:headEnd type="none" w="med" len="med"/>
            <a:tailEnd type="none" w="med" len="med"/>
          </a:ln>
          <a:effectLst/>
        </p:spPr>
      </p:cxnSp>
      <p:sp>
        <p:nvSpPr>
          <p:cNvPr id="35" name="Rectangle 34">
            <a:extLst>
              <a:ext uri="{FF2B5EF4-FFF2-40B4-BE49-F238E27FC236}">
                <a16:creationId xmlns:a16="http://schemas.microsoft.com/office/drawing/2014/main" id="{6225E6C6-D1A8-A844-BC35-C865973BA68B}"/>
              </a:ext>
            </a:extLst>
          </p:cNvPr>
          <p:cNvSpPr/>
          <p:nvPr/>
        </p:nvSpPr>
        <p:spPr bwMode="auto">
          <a:xfrm>
            <a:off x="6057640" y="3732273"/>
            <a:ext cx="3373231" cy="241175"/>
          </a:xfrm>
          <a:prstGeom prst="rect">
            <a:avLst/>
          </a:prstGeom>
          <a:solidFill>
            <a:schemeClr val="accent3"/>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defRPr/>
            </a:pPr>
            <a:endParaRPr lang="en-US" sz="1800">
              <a:solidFill>
                <a:srgbClr val="000000"/>
              </a:solidFill>
              <a:latin typeface="Arial" charset="0"/>
            </a:endParaRPr>
          </a:p>
        </p:txBody>
      </p:sp>
      <p:sp>
        <p:nvSpPr>
          <p:cNvPr id="36" name="Rectangle 35">
            <a:extLst>
              <a:ext uri="{FF2B5EF4-FFF2-40B4-BE49-F238E27FC236}">
                <a16:creationId xmlns:a16="http://schemas.microsoft.com/office/drawing/2014/main" id="{5A5D6A82-B17F-8144-8B21-82741FB5B30F}"/>
              </a:ext>
            </a:extLst>
          </p:cNvPr>
          <p:cNvSpPr/>
          <p:nvPr/>
        </p:nvSpPr>
        <p:spPr>
          <a:xfrm>
            <a:off x="6077811" y="3732274"/>
            <a:ext cx="3353060" cy="271869"/>
          </a:xfrm>
          <a:prstGeom prst="rect">
            <a:avLst/>
          </a:prstGeom>
        </p:spPr>
        <p:txBody>
          <a:bodyPr wrap="square">
            <a:spAutoFit/>
          </a:bodyPr>
          <a:lstStyle/>
          <a:p>
            <a:pPr defTabSz="457121">
              <a:lnSpc>
                <a:spcPts val="1410"/>
              </a:lnSpc>
              <a:defRPr/>
            </a:pPr>
            <a:r>
              <a:rPr lang="es-ES" sz="1600" b="1" dirty="0">
                <a:solidFill>
                  <a:srgbClr val="FFFFFF">
                    <a:lumMod val="95000"/>
                  </a:srgbClr>
                </a:solidFill>
                <a:latin typeface="Barlow"/>
                <a:cs typeface="Arial Narrow"/>
              </a:rPr>
              <a:t>Capacidades de los trabajadores</a:t>
            </a:r>
            <a:endParaRPr lang="en-US" sz="1600" b="1" dirty="0">
              <a:solidFill>
                <a:srgbClr val="000000"/>
              </a:solidFill>
              <a:latin typeface="Barlow"/>
              <a:cs typeface="Arial Narrow"/>
            </a:endParaRPr>
          </a:p>
        </p:txBody>
      </p:sp>
      <p:sp>
        <p:nvSpPr>
          <p:cNvPr id="13" name="Rectangle 12">
            <a:extLst>
              <a:ext uri="{FF2B5EF4-FFF2-40B4-BE49-F238E27FC236}">
                <a16:creationId xmlns:a16="http://schemas.microsoft.com/office/drawing/2014/main" id="{415BFE79-3705-A74B-89D8-D800D9DD1D40}"/>
              </a:ext>
            </a:extLst>
          </p:cNvPr>
          <p:cNvSpPr/>
          <p:nvPr/>
        </p:nvSpPr>
        <p:spPr>
          <a:xfrm>
            <a:off x="6077810" y="2360107"/>
            <a:ext cx="4572000" cy="646331"/>
          </a:xfrm>
          <a:prstGeom prst="rect">
            <a:avLst/>
          </a:prstGeom>
        </p:spPr>
        <p:txBody>
          <a:bodyPr>
            <a:spAutoFit/>
          </a:bodyPr>
          <a:lstStyle/>
          <a:p>
            <a:pPr defTabSz="457121">
              <a:defRPr/>
            </a:pPr>
            <a:r>
              <a:rPr lang="es-ES" sz="1200" dirty="0">
                <a:solidFill>
                  <a:srgbClr val="000000">
                    <a:lumMod val="50000"/>
                    <a:lumOff val="50000"/>
                  </a:srgbClr>
                </a:solidFill>
                <a:latin typeface="Barlow"/>
              </a:rPr>
              <a:t>con una estrategia de defensa en profundidad </a:t>
            </a:r>
          </a:p>
          <a:p>
            <a:pPr defTabSz="457121">
              <a:defRPr/>
            </a:pPr>
            <a:r>
              <a:rPr lang="es-ES" sz="1200" dirty="0">
                <a:solidFill>
                  <a:srgbClr val="000000">
                    <a:lumMod val="50000"/>
                    <a:lumOff val="50000"/>
                  </a:srgbClr>
                </a:solidFill>
                <a:latin typeface="Barlow"/>
              </a:rPr>
              <a:t>y sistemas de control alineados con</a:t>
            </a:r>
          </a:p>
          <a:p>
            <a:pPr defTabSz="457121">
              <a:defRPr/>
            </a:pPr>
            <a:r>
              <a:rPr lang="es-ES" sz="1200" dirty="0">
                <a:solidFill>
                  <a:srgbClr val="000000">
                    <a:lumMod val="50000"/>
                    <a:lumOff val="50000"/>
                  </a:srgbClr>
                </a:solidFill>
                <a:latin typeface="Barlow"/>
              </a:rPr>
              <a:t>IEC 62443 y NIST CSF</a:t>
            </a:r>
            <a:endParaRPr lang="en-US" sz="1200" dirty="0">
              <a:solidFill>
                <a:srgbClr val="000000">
                  <a:lumMod val="50000"/>
                  <a:lumOff val="50000"/>
                </a:srgbClr>
              </a:solidFill>
              <a:latin typeface="Barlow"/>
            </a:endParaRPr>
          </a:p>
        </p:txBody>
      </p:sp>
      <p:sp>
        <p:nvSpPr>
          <p:cNvPr id="37" name="Rectangle 36">
            <a:extLst>
              <a:ext uri="{FF2B5EF4-FFF2-40B4-BE49-F238E27FC236}">
                <a16:creationId xmlns:a16="http://schemas.microsoft.com/office/drawing/2014/main" id="{8C78DC8F-D919-194B-84AE-463C94C3BEB3}"/>
              </a:ext>
            </a:extLst>
          </p:cNvPr>
          <p:cNvSpPr/>
          <p:nvPr/>
        </p:nvSpPr>
        <p:spPr>
          <a:xfrm>
            <a:off x="6077810" y="4064521"/>
            <a:ext cx="3353060" cy="646331"/>
          </a:xfrm>
          <a:prstGeom prst="rect">
            <a:avLst/>
          </a:prstGeom>
        </p:spPr>
        <p:txBody>
          <a:bodyPr wrap="square">
            <a:spAutoFit/>
          </a:bodyPr>
          <a:lstStyle/>
          <a:p>
            <a:pPr defTabSz="457121">
              <a:defRPr/>
            </a:pPr>
            <a:r>
              <a:rPr lang="es-ES" sz="1200" dirty="0">
                <a:solidFill>
                  <a:srgbClr val="000000">
                    <a:lumMod val="50000"/>
                    <a:lumOff val="50000"/>
                  </a:srgbClr>
                </a:solidFill>
                <a:latin typeface="Barlow"/>
              </a:rPr>
              <a:t>Automatiza procedimientos y flujos de trabajo: mejora la eficiencia, el cumplimiento normativo y la seguridad</a:t>
            </a:r>
            <a:endParaRPr lang="en-US" sz="1200" dirty="0">
              <a:solidFill>
                <a:srgbClr val="000000">
                  <a:lumMod val="50000"/>
                  <a:lumOff val="50000"/>
                </a:srgbClr>
              </a:solidFill>
              <a:latin typeface="Barlow"/>
            </a:endParaRPr>
          </a:p>
        </p:txBody>
      </p:sp>
      <p:sp>
        <p:nvSpPr>
          <p:cNvPr id="14" name="Rectangle 13">
            <a:extLst>
              <a:ext uri="{FF2B5EF4-FFF2-40B4-BE49-F238E27FC236}">
                <a16:creationId xmlns:a16="http://schemas.microsoft.com/office/drawing/2014/main" id="{1E81F9F7-7837-C843-BB0D-015F853F4400}"/>
              </a:ext>
            </a:extLst>
          </p:cNvPr>
          <p:cNvSpPr/>
          <p:nvPr/>
        </p:nvSpPr>
        <p:spPr>
          <a:xfrm>
            <a:off x="5977264" y="1790930"/>
            <a:ext cx="715260" cy="276999"/>
          </a:xfrm>
          <a:prstGeom prst="rect">
            <a:avLst/>
          </a:prstGeom>
        </p:spPr>
        <p:txBody>
          <a:bodyPr wrap="none">
            <a:spAutoFit/>
          </a:bodyPr>
          <a:lstStyle/>
          <a:p>
            <a:pPr defTabSz="457121">
              <a:defRPr/>
            </a:pPr>
            <a:r>
              <a:rPr lang="en-US" sz="1200" dirty="0">
                <a:solidFill>
                  <a:srgbClr val="00AEEF"/>
                </a:solidFill>
                <a:latin typeface="Barlow"/>
                <a:cs typeface="Arial Narrow"/>
              </a:rPr>
              <a:t>MITIGAR</a:t>
            </a:r>
            <a:endParaRPr lang="en-US" sz="1200" dirty="0">
              <a:solidFill>
                <a:srgbClr val="00AEEF"/>
              </a:solidFill>
              <a:latin typeface="Barlow"/>
            </a:endParaRPr>
          </a:p>
        </p:txBody>
      </p:sp>
      <p:sp>
        <p:nvSpPr>
          <p:cNvPr id="38" name="Rectangle 37">
            <a:extLst>
              <a:ext uri="{FF2B5EF4-FFF2-40B4-BE49-F238E27FC236}">
                <a16:creationId xmlns:a16="http://schemas.microsoft.com/office/drawing/2014/main" id="{09964AD6-11AB-9B44-9475-0E844F0C9A5C}"/>
              </a:ext>
            </a:extLst>
          </p:cNvPr>
          <p:cNvSpPr/>
          <p:nvPr/>
        </p:nvSpPr>
        <p:spPr>
          <a:xfrm>
            <a:off x="5977265" y="3509771"/>
            <a:ext cx="891591" cy="276999"/>
          </a:xfrm>
          <a:prstGeom prst="rect">
            <a:avLst/>
          </a:prstGeom>
        </p:spPr>
        <p:txBody>
          <a:bodyPr wrap="none">
            <a:spAutoFit/>
          </a:bodyPr>
          <a:lstStyle/>
          <a:p>
            <a:pPr defTabSz="457121">
              <a:defRPr/>
            </a:pPr>
            <a:r>
              <a:rPr lang="en-US" sz="1200" dirty="0">
                <a:solidFill>
                  <a:srgbClr val="F58024"/>
                </a:solidFill>
                <a:latin typeface="Barlow"/>
                <a:cs typeface="Arial Narrow"/>
              </a:rPr>
              <a:t>OPTIMIZAR</a:t>
            </a:r>
            <a:endParaRPr lang="en-US" sz="1200" dirty="0">
              <a:solidFill>
                <a:srgbClr val="F58024"/>
              </a:solidFill>
              <a:latin typeface="Barlow"/>
            </a:endParaRPr>
          </a:p>
        </p:txBody>
      </p:sp>
      <p:grpSp>
        <p:nvGrpSpPr>
          <p:cNvPr id="25" name="Group 24">
            <a:extLst>
              <a:ext uri="{FF2B5EF4-FFF2-40B4-BE49-F238E27FC236}">
                <a16:creationId xmlns:a16="http://schemas.microsoft.com/office/drawing/2014/main" id="{C87D3EA5-83C8-5147-95EF-B77DFFC5F926}"/>
              </a:ext>
            </a:extLst>
          </p:cNvPr>
          <p:cNvGrpSpPr/>
          <p:nvPr/>
        </p:nvGrpSpPr>
        <p:grpSpPr>
          <a:xfrm>
            <a:off x="3920639" y="5609960"/>
            <a:ext cx="4387103" cy="420284"/>
            <a:chOff x="3171265" y="6298639"/>
            <a:chExt cx="5849471" cy="560378"/>
          </a:xfrm>
        </p:grpSpPr>
        <p:sp>
          <p:nvSpPr>
            <p:cNvPr id="26" name="Graphic 6">
              <a:extLst>
                <a:ext uri="{FF2B5EF4-FFF2-40B4-BE49-F238E27FC236}">
                  <a16:creationId xmlns:a16="http://schemas.microsoft.com/office/drawing/2014/main" id="{01199125-B380-7243-9C7A-56BCD80CE2B0}"/>
                </a:ext>
              </a:extLst>
            </p:cNvPr>
            <p:cNvSpPr/>
            <p:nvPr/>
          </p:nvSpPr>
          <p:spPr>
            <a:xfrm>
              <a:off x="3171265"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pPr defTabSz="457121">
                <a:defRPr/>
              </a:pPr>
              <a:endParaRPr lang="en-US" sz="1800">
                <a:solidFill>
                  <a:srgbClr val="000000"/>
                </a:solidFill>
                <a:latin typeface="Barlow"/>
              </a:endParaRPr>
            </a:p>
          </p:txBody>
        </p:sp>
        <p:sp>
          <p:nvSpPr>
            <p:cNvPr id="27" name="Rectangle 26">
              <a:extLst>
                <a:ext uri="{FF2B5EF4-FFF2-40B4-BE49-F238E27FC236}">
                  <a16:creationId xmlns:a16="http://schemas.microsoft.com/office/drawing/2014/main" id="{690715A0-EE48-BA44-93A3-5AEF46B66CC3}"/>
                </a:ext>
              </a:extLst>
            </p:cNvPr>
            <p:cNvSpPr>
              <a:spLocks noChangeArrowheads="1"/>
            </p:cNvSpPr>
            <p:nvPr/>
          </p:nvSpPr>
          <p:spPr bwMode="auto">
            <a:xfrm>
              <a:off x="3582650" y="6483671"/>
              <a:ext cx="2766284" cy="230832"/>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hangingPunct="0">
                <a:defRPr/>
              </a:pPr>
              <a:r>
                <a:rPr lang="en-US" sz="525" kern="0" spc="20" dirty="0">
                  <a:solidFill>
                    <a:srgbClr val="4C4C4C"/>
                  </a:solidFill>
                  <a:latin typeface="Barlow" pitchFamily="2" charset="77"/>
                  <a:ea typeface="Arial Unicode MS" charset="0"/>
                  <a:cs typeface="Arial" panose="020B0604020202020204" pitchFamily="34" charset="0"/>
                </a:rPr>
                <a:t>PUBLIC • Copyright ©2022 Rockwell Automation, Inc. </a:t>
              </a:r>
            </a:p>
          </p:txBody>
        </p:sp>
        <p:sp>
          <p:nvSpPr>
            <p:cNvPr id="29" name="Rectangle 28">
              <a:extLst>
                <a:ext uri="{FF2B5EF4-FFF2-40B4-BE49-F238E27FC236}">
                  <a16:creationId xmlns:a16="http://schemas.microsoft.com/office/drawing/2014/main" id="{605D4D70-B43B-B849-A7DB-0FC98B776E66}"/>
                </a:ext>
              </a:extLst>
            </p:cNvPr>
            <p:cNvSpPr>
              <a:spLocks noChangeArrowheads="1"/>
            </p:cNvSpPr>
            <p:nvPr/>
          </p:nvSpPr>
          <p:spPr bwMode="auto">
            <a:xfrm>
              <a:off x="6075929" y="6460588"/>
              <a:ext cx="576149" cy="276998"/>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0" hangingPunct="0">
                <a:defRPr/>
              </a:pPr>
              <a:fld id="{C41E6217-FD4A-4698-ADE0-B72F602A1308}" type="slidenum">
                <a:rPr lang="en-US" sz="750" b="1" kern="0" spc="20">
                  <a:solidFill>
                    <a:srgbClr val="000000"/>
                  </a:solidFill>
                  <a:latin typeface="Barlow" pitchFamily="2" charset="77"/>
                  <a:ea typeface="Arial Unicode MS" charset="0"/>
                  <a:cs typeface="Arial" panose="020B0604020202020204" pitchFamily="34" charset="0"/>
                </a:rPr>
                <a:pPr algn="r" defTabSz="685800" eaLnBrk="0" hangingPunct="0">
                  <a:defRPr/>
                </a:pPr>
                <a:t>14</a:t>
              </a:fld>
              <a:endParaRPr lang="en-US" sz="750" b="1" kern="0" spc="20">
                <a:solidFill>
                  <a:srgbClr val="000000"/>
                </a:solidFill>
                <a:latin typeface="Barlow" pitchFamily="2" charset="77"/>
                <a:ea typeface="Arial Unicode MS" charset="0"/>
                <a:cs typeface="Arial" panose="020B0604020202020204" pitchFamily="34" charset="0"/>
              </a:endParaRPr>
            </a:p>
          </p:txBody>
        </p:sp>
        <p:pic>
          <p:nvPicPr>
            <p:cNvPr id="30" name="Picture 29">
              <a:extLst>
                <a:ext uri="{FF2B5EF4-FFF2-40B4-BE49-F238E27FC236}">
                  <a16:creationId xmlns:a16="http://schemas.microsoft.com/office/drawing/2014/main" id="{F0D87870-FCB9-EB4E-9C3C-D56973203A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91203" y="6316927"/>
              <a:ext cx="1539014" cy="523264"/>
            </a:xfrm>
            <a:prstGeom prst="rect">
              <a:avLst/>
            </a:prstGeom>
            <a:effectLst/>
          </p:spPr>
        </p:pic>
      </p:grpSp>
      <p:sp>
        <p:nvSpPr>
          <p:cNvPr id="31" name="Title 53">
            <a:extLst>
              <a:ext uri="{FF2B5EF4-FFF2-40B4-BE49-F238E27FC236}">
                <a16:creationId xmlns:a16="http://schemas.microsoft.com/office/drawing/2014/main" id="{52BE28C4-BD06-434F-9323-DC525C172F6B}"/>
              </a:ext>
            </a:extLst>
          </p:cNvPr>
          <p:cNvSpPr txBox="1">
            <a:spLocks/>
          </p:cNvSpPr>
          <p:nvPr/>
        </p:nvSpPr>
        <p:spPr>
          <a:xfrm>
            <a:off x="441913" y="376399"/>
            <a:ext cx="8571383" cy="896763"/>
          </a:xfrm>
          <a:prstGeom prst="rect">
            <a:avLst/>
          </a:prstGeom>
        </p:spPr>
        <p:txBody>
          <a:bodyPr/>
          <a:lst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685800">
              <a:lnSpc>
                <a:spcPts val="2999"/>
              </a:lnSpc>
              <a:defRPr/>
            </a:pPr>
            <a:r>
              <a:rPr lang="es-ES" sz="3200" kern="0" dirty="0">
                <a:solidFill>
                  <a:srgbClr val="000000"/>
                </a:solidFill>
              </a:rPr>
              <a:t>Mitigar los riesgos de ciberseguridad, </a:t>
            </a:r>
          </a:p>
          <a:p>
            <a:pPr defTabSz="685800">
              <a:lnSpc>
                <a:spcPts val="2999"/>
              </a:lnSpc>
              <a:defRPr/>
            </a:pPr>
            <a:r>
              <a:rPr lang="es-ES" sz="3200" kern="0" dirty="0">
                <a:solidFill>
                  <a:srgbClr val="000000"/>
                </a:solidFill>
              </a:rPr>
              <a:t>incluyendo los ataques desde </a:t>
            </a:r>
            <a:r>
              <a:rPr lang="es-ES" sz="3200" kern="0" dirty="0">
                <a:solidFill>
                  <a:srgbClr val="C00000"/>
                </a:solidFill>
              </a:rPr>
              <a:t>dentro</a:t>
            </a:r>
            <a:r>
              <a:rPr lang="es-ES" sz="3200" kern="0" dirty="0">
                <a:solidFill>
                  <a:srgbClr val="000000"/>
                </a:solidFill>
              </a:rPr>
              <a:t> de la red </a:t>
            </a:r>
            <a:endParaRPr lang="en-US" sz="3200" kern="0" dirty="0">
              <a:solidFill>
                <a:srgbClr val="000000"/>
              </a:solidFill>
            </a:endParaRPr>
          </a:p>
        </p:txBody>
      </p:sp>
    </p:spTree>
    <p:extLst>
      <p:ext uri="{BB962C8B-B14F-4D97-AF65-F5344CB8AC3E}">
        <p14:creationId xmlns:p14="http://schemas.microsoft.com/office/powerpoint/2010/main" val="257797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192" y="264728"/>
            <a:ext cx="7086600" cy="685799"/>
          </a:xfrm>
        </p:spPr>
        <p:txBody>
          <a:bodyPr/>
          <a:lstStyle/>
          <a:p>
            <a:r>
              <a:rPr lang="en-US" sz="3600" dirty="0"/>
              <a:t>¿Por </a:t>
            </a:r>
            <a:r>
              <a:rPr lang="en-US" sz="3600" dirty="0" err="1"/>
              <a:t>qué</a:t>
            </a:r>
            <a:r>
              <a:rPr lang="en-US" sz="3600" dirty="0"/>
              <a:t> </a:t>
            </a:r>
            <a:r>
              <a:rPr lang="en-US" sz="3600" dirty="0" err="1"/>
              <a:t>nos</a:t>
            </a:r>
            <a:r>
              <a:rPr lang="en-US" sz="3600" dirty="0"/>
              <a:t> </a:t>
            </a:r>
            <a:r>
              <a:rPr lang="en-US" sz="3600" dirty="0" err="1"/>
              <a:t>importa</a:t>
            </a:r>
            <a:r>
              <a:rPr lang="en-US" sz="3600" dirty="0"/>
              <a:t>?</a:t>
            </a:r>
            <a:endParaRPr lang="en-US" sz="3200" dirty="0"/>
          </a:p>
        </p:txBody>
      </p:sp>
      <p:sp>
        <p:nvSpPr>
          <p:cNvPr id="5" name="Content Placeholder 4"/>
          <p:cNvSpPr>
            <a:spLocks noGrp="1"/>
          </p:cNvSpPr>
          <p:nvPr>
            <p:ph sz="quarter" idx="4294967295"/>
          </p:nvPr>
        </p:nvSpPr>
        <p:spPr>
          <a:xfrm>
            <a:off x="533401" y="1462771"/>
            <a:ext cx="8340269" cy="4000500"/>
          </a:xfrm>
          <a:prstGeom prst="rect">
            <a:avLst/>
          </a:prstGeom>
        </p:spPr>
        <p:txBody>
          <a:bodyPr>
            <a:normAutofit/>
          </a:bodyPr>
          <a:lstStyle/>
          <a:p>
            <a:r>
              <a:rPr lang="es-ES" sz="2400" dirty="0"/>
              <a:t>Históricamente, los protocolos de red de los sistemas de control industrial (ICS) carecen de las propiedades de seguridad necesarias para permitir que un dispositivo se "defienda" contra un ataque a la red/comunicaciones.</a:t>
            </a:r>
          </a:p>
          <a:p>
            <a:r>
              <a:rPr lang="es-ES" sz="2400" dirty="0"/>
              <a:t>Falta de autenticidad (seguridad), integridad y confidencialidad</a:t>
            </a:r>
          </a:p>
          <a:p>
            <a:pPr lvl="1"/>
            <a:r>
              <a:rPr lang="es-ES" sz="1800" dirty="0"/>
              <a:t>El protocolo de red Ethernet/IP™, PROFINET, Modbus, etc. tienen los mismos problemas.</a:t>
            </a:r>
          </a:p>
          <a:p>
            <a:pPr lvl="1"/>
            <a:r>
              <a:rPr lang="es-ES" sz="1800" dirty="0"/>
              <a:t>Las comunicaciones seguras son necesarias para la certificación según IEC62443 y se identifican como una capacidad crítica en la mayoría de las publicaciones y estándares.</a:t>
            </a:r>
            <a:endParaRPr lang="en-US" sz="1800" dirty="0"/>
          </a:p>
          <a:p>
            <a:pPr lvl="1"/>
            <a:endParaRPr lang="en-US" sz="1600" dirty="0"/>
          </a:p>
        </p:txBody>
      </p:sp>
      <p:grpSp>
        <p:nvGrpSpPr>
          <p:cNvPr id="2" name="Group 1">
            <a:extLst>
              <a:ext uri="{FF2B5EF4-FFF2-40B4-BE49-F238E27FC236}">
                <a16:creationId xmlns:a16="http://schemas.microsoft.com/office/drawing/2014/main" id="{BB76C6DE-17B2-C9C1-93D8-9BCB32B6F9EF}"/>
              </a:ext>
            </a:extLst>
          </p:cNvPr>
          <p:cNvGrpSpPr/>
          <p:nvPr/>
        </p:nvGrpSpPr>
        <p:grpSpPr>
          <a:xfrm>
            <a:off x="9422125" y="1743345"/>
            <a:ext cx="2236473" cy="3439352"/>
            <a:chOff x="7033103" y="1935288"/>
            <a:chExt cx="1746410" cy="2943937"/>
          </a:xfrm>
        </p:grpSpPr>
        <p:pic>
          <p:nvPicPr>
            <p:cNvPr id="6" name="Picture 6" descr="360px-US_Department_of_Homeland_Security_Seal">
              <a:hlinkClick r:id="rId8"/>
            </p:cNvPr>
            <p:cNvPicPr>
              <a:picLocks noChangeAspect="1" noChangeArrowheads="1"/>
            </p:cNvPicPr>
            <p:nvPr>
              <p:custDataLst>
                <p:tags r:id="rId1"/>
              </p:custDataLst>
            </p:nvPr>
          </p:nvPicPr>
          <p:blipFill>
            <a:blip r:embed="rId9">
              <a:clrChange>
                <a:clrFrom>
                  <a:srgbClr val="FEFEFE"/>
                </a:clrFrom>
                <a:clrTo>
                  <a:srgbClr val="FEFEFE">
                    <a:alpha val="0"/>
                  </a:srgbClr>
                </a:clrTo>
              </a:clrChange>
            </a:blip>
            <a:srcRect/>
            <a:stretch>
              <a:fillRect/>
            </a:stretch>
          </p:blipFill>
          <p:spPr bwMode="auto">
            <a:xfrm>
              <a:off x="7359423" y="3553639"/>
              <a:ext cx="922440" cy="922439"/>
            </a:xfrm>
            <a:prstGeom prst="rect">
              <a:avLst/>
            </a:prstGeom>
            <a:noFill/>
            <a:ln w="9525">
              <a:noFill/>
              <a:miter lim="800000"/>
              <a:headEnd/>
              <a:tailEnd/>
            </a:ln>
          </p:spPr>
        </p:pic>
        <p:pic>
          <p:nvPicPr>
            <p:cNvPr id="8" name="Picture 7" descr="ISA1ColorPos"/>
            <p:cNvPicPr>
              <a:picLocks noChangeAspect="1" noChangeArrowheads="1"/>
            </p:cNvPicPr>
            <p:nvPr>
              <p:custDataLst>
                <p:tags r:id="rId2"/>
              </p:custDataLst>
            </p:nvPr>
          </p:nvPicPr>
          <p:blipFill>
            <a:blip r:embed="rId10">
              <a:clrChange>
                <a:clrFrom>
                  <a:srgbClr val="FFFFFF"/>
                </a:clrFrom>
                <a:clrTo>
                  <a:srgbClr val="FFFFFF">
                    <a:alpha val="0"/>
                  </a:srgbClr>
                </a:clrTo>
              </a:clrChange>
            </a:blip>
            <a:srcRect/>
            <a:stretch>
              <a:fillRect/>
            </a:stretch>
          </p:blipFill>
          <p:spPr bwMode="auto">
            <a:xfrm>
              <a:off x="7123629" y="1935288"/>
              <a:ext cx="1227609" cy="1151756"/>
            </a:xfrm>
            <a:prstGeom prst="rect">
              <a:avLst/>
            </a:prstGeom>
            <a:noFill/>
            <a:ln w="9525">
              <a:noFill/>
              <a:miter lim="800000"/>
              <a:headEnd/>
              <a:tailEnd/>
            </a:ln>
          </p:spPr>
        </p:pic>
        <p:pic>
          <p:nvPicPr>
            <p:cNvPr id="9" name="Picture 32" descr="logo%20IEC_2007"/>
            <p:cNvPicPr>
              <a:picLocks noChangeAspect="1" noChangeArrowheads="1"/>
            </p:cNvPicPr>
            <p:nvPr>
              <p:custDataLst>
                <p:tags r:id="rId3"/>
              </p:custDataLst>
            </p:nvPr>
          </p:nvPicPr>
          <p:blipFill>
            <a:blip r:embed="rId11" cstate="screen"/>
            <a:srcRect/>
            <a:stretch>
              <a:fillRect/>
            </a:stretch>
          </p:blipFill>
          <p:spPr bwMode="auto">
            <a:xfrm>
              <a:off x="8032966" y="2734505"/>
              <a:ext cx="746547" cy="746547"/>
            </a:xfrm>
            <a:prstGeom prst="rect">
              <a:avLst/>
            </a:prstGeom>
            <a:noFill/>
            <a:ln w="9525">
              <a:noFill/>
              <a:miter lim="800000"/>
              <a:headEnd/>
              <a:tailEnd/>
            </a:ln>
          </p:spPr>
        </p:pic>
        <p:pic>
          <p:nvPicPr>
            <p:cNvPr id="10" name="Picture 33" descr="thumbnail"/>
            <p:cNvPicPr>
              <a:picLocks noChangeAspect="1" noChangeArrowheads="1"/>
            </p:cNvPicPr>
            <p:nvPr>
              <p:custDataLst>
                <p:tags r:id="rId4"/>
              </p:custDataLst>
            </p:nvPr>
          </p:nvPicPr>
          <p:blipFill>
            <a:blip r:embed="rId12" cstate="screen">
              <a:clrChange>
                <a:clrFrom>
                  <a:srgbClr val="FFFFFF"/>
                </a:clrFrom>
                <a:clrTo>
                  <a:srgbClr val="FFFFFF">
                    <a:alpha val="0"/>
                  </a:srgbClr>
                </a:clrTo>
              </a:clrChange>
            </a:blip>
            <a:srcRect/>
            <a:stretch>
              <a:fillRect/>
            </a:stretch>
          </p:blipFill>
          <p:spPr bwMode="auto">
            <a:xfrm>
              <a:off x="7033103" y="3260873"/>
              <a:ext cx="1173368" cy="395634"/>
            </a:xfrm>
            <a:prstGeom prst="rect">
              <a:avLst/>
            </a:prstGeom>
            <a:noFill/>
            <a:ln w="9525">
              <a:noFill/>
              <a:miter lim="800000"/>
              <a:headEnd/>
              <a:tailEnd/>
            </a:ln>
          </p:spPr>
        </p:pic>
        <p:pic>
          <p:nvPicPr>
            <p:cNvPr id="11" name="Picture 30"/>
            <p:cNvPicPr>
              <a:picLocks noChangeAspect="1" noChangeArrowheads="1"/>
            </p:cNvPicPr>
            <p:nvPr>
              <p:custDataLst>
                <p:tags r:id="rId5"/>
              </p:custDataLst>
            </p:nvPr>
          </p:nvPicPr>
          <p:blipFill>
            <a:blip r:embed="rId13" cstate="screen">
              <a:lum bright="42000"/>
              <a:grayscl/>
              <a:extLst>
                <a:ext uri="{28A0092B-C50C-407E-A947-70E740481C1C}">
                  <a14:useLocalDpi xmlns:a14="http://schemas.microsoft.com/office/drawing/2010/main"/>
                </a:ext>
              </a:extLst>
            </a:blip>
            <a:srcRect/>
            <a:stretch>
              <a:fillRect/>
            </a:stretch>
          </p:blipFill>
          <p:spPr bwMode="gray">
            <a:xfrm>
              <a:off x="7737433" y="4355252"/>
              <a:ext cx="991196" cy="523973"/>
            </a:xfrm>
            <a:prstGeom prst="rect">
              <a:avLst/>
            </a:prstGeom>
            <a:noFill/>
            <a:ln w="12700" algn="ctr">
              <a:noFill/>
              <a:miter lim="800000"/>
              <a:headEnd/>
              <a:tailEnd/>
            </a:ln>
          </p:spPr>
        </p:pic>
      </p:grpSp>
    </p:spTree>
    <p:extLst>
      <p:ext uri="{BB962C8B-B14F-4D97-AF65-F5344CB8AC3E}">
        <p14:creationId xmlns:p14="http://schemas.microsoft.com/office/powerpoint/2010/main" val="41876877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19" y="246536"/>
            <a:ext cx="10760653" cy="575096"/>
          </a:xfrm>
        </p:spPr>
        <p:txBody>
          <a:bodyPr/>
          <a:lstStyle/>
          <a:p>
            <a:r>
              <a:rPr lang="en-US" sz="3600" dirty="0"/>
              <a:t>Comunicaciones </a:t>
            </a:r>
            <a:r>
              <a:rPr lang="en-US" sz="3600" dirty="0" err="1"/>
              <a:t>seguras</a:t>
            </a:r>
            <a:r>
              <a:rPr lang="en-US" sz="3600" dirty="0"/>
              <a:t> entre </a:t>
            </a:r>
            <a:r>
              <a:rPr lang="en-US" sz="3600" dirty="0" err="1"/>
              <a:t>dispositivos</a:t>
            </a:r>
            <a:endParaRPr lang="en-US" sz="3600" dirty="0"/>
          </a:p>
        </p:txBody>
      </p:sp>
      <p:sp>
        <p:nvSpPr>
          <p:cNvPr id="3" name="Content Placeholder 2"/>
          <p:cNvSpPr>
            <a:spLocks noGrp="1"/>
          </p:cNvSpPr>
          <p:nvPr>
            <p:ph sz="quarter" idx="14"/>
          </p:nvPr>
        </p:nvSpPr>
        <p:spPr>
          <a:xfrm>
            <a:off x="599758" y="1284109"/>
            <a:ext cx="9001125" cy="4773791"/>
          </a:xfrm>
        </p:spPr>
        <p:txBody>
          <a:bodyPr>
            <a:normAutofit/>
          </a:bodyPr>
          <a:lstStyle/>
          <a:p>
            <a:pPr marL="0" indent="0">
              <a:buNone/>
            </a:pPr>
            <a:r>
              <a:rPr lang="es-ES" sz="2000" b="1" dirty="0"/>
              <a:t>El protocolo CIP Security™ proporciona un transporte seguro en la red </a:t>
            </a:r>
            <a:r>
              <a:rPr lang="es-ES" sz="2000" b="1" dirty="0" err="1"/>
              <a:t>EtherNet</a:t>
            </a:r>
            <a:r>
              <a:rPr lang="es-ES" sz="2000" b="1" dirty="0"/>
              <a:t>/IP™</a:t>
            </a:r>
          </a:p>
          <a:p>
            <a:pPr marL="0" indent="0">
              <a:buNone/>
            </a:pPr>
            <a:r>
              <a:rPr lang="es-ES" sz="2000" dirty="0"/>
              <a:t>Permite que un dispositivo conectado a </a:t>
            </a:r>
            <a:r>
              <a:rPr lang="es-ES" sz="2000" dirty="0" err="1"/>
              <a:t>EtherNet</a:t>
            </a:r>
            <a:r>
              <a:rPr lang="es-ES" sz="2000" dirty="0"/>
              <a:t>/IP™ se proteja de comunicaciones maliciosas</a:t>
            </a:r>
          </a:p>
          <a:p>
            <a:pPr lvl="1">
              <a:buFont typeface="Arial" panose="020B0604020202020204" pitchFamily="34" charset="0"/>
              <a:buChar char="•"/>
            </a:pPr>
            <a:r>
              <a:rPr lang="es-ES" sz="1600" dirty="0"/>
              <a:t>Puede rechazar mensajes enviados por personas no confiables o dispositivos no confiables (autenticidad)</a:t>
            </a:r>
          </a:p>
          <a:p>
            <a:pPr lvl="1">
              <a:buFont typeface="Arial" panose="020B0604020202020204" pitchFamily="34" charset="0"/>
              <a:buChar char="•"/>
            </a:pPr>
            <a:r>
              <a:rPr lang="es-ES" sz="1600" dirty="0"/>
              <a:t>Puede rechazar datos que han sido alterados (integridad)</a:t>
            </a:r>
          </a:p>
          <a:p>
            <a:pPr lvl="1">
              <a:buFont typeface="Arial" panose="020B0604020202020204" pitchFamily="34" charset="0"/>
              <a:buChar char="•"/>
            </a:pPr>
            <a:r>
              <a:rPr lang="es-ES" sz="1600" dirty="0"/>
              <a:t>Evita la visualización de datos en la red </a:t>
            </a:r>
            <a:r>
              <a:rPr lang="es-ES" sz="1600" dirty="0" err="1"/>
              <a:t>EtherNet</a:t>
            </a:r>
            <a:r>
              <a:rPr lang="es-ES" sz="1600" dirty="0"/>
              <a:t>/IP™ por parte de terceros no autorizados (confidencialidad)</a:t>
            </a:r>
          </a:p>
          <a:p>
            <a:pPr lvl="1">
              <a:buFont typeface="Arial" panose="020B0604020202020204" pitchFamily="34" charset="0"/>
              <a:buChar char="•"/>
            </a:pPr>
            <a:endParaRPr lang="en-US" sz="1600" dirty="0"/>
          </a:p>
          <a:p>
            <a:r>
              <a:rPr lang="es-ES" sz="2000" dirty="0"/>
              <a:t>Refuerza la defensa en profundidad</a:t>
            </a:r>
          </a:p>
          <a:p>
            <a:pPr lvl="1"/>
            <a:r>
              <a:rPr lang="es-ES" sz="1600" dirty="0"/>
              <a:t>Múltiples capas de seguridad para hacer el sistema más resistente a los ataques</a:t>
            </a:r>
          </a:p>
          <a:p>
            <a:pPr lvl="1"/>
            <a:r>
              <a:rPr lang="es-ES" sz="1600" dirty="0"/>
              <a:t>Cada capa se suma a la anterior.</a:t>
            </a:r>
          </a:p>
          <a:p>
            <a:pPr lvl="1"/>
            <a:r>
              <a:rPr lang="es-ES" sz="1600" dirty="0"/>
              <a:t>Esto no reemplaza la necesidad de firewalls u otras infraestructuras.</a:t>
            </a:r>
            <a:endParaRPr lang="en-US" sz="1600" dirty="0"/>
          </a:p>
          <a:p>
            <a:pPr lvl="1"/>
            <a:endParaRPr lang="en-US" sz="2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0883" y="2709750"/>
            <a:ext cx="2254279" cy="3179757"/>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2985" y="5116304"/>
            <a:ext cx="1992173" cy="513182"/>
          </a:xfrm>
          <a:prstGeom prst="rect">
            <a:avLst/>
          </a:prstGeom>
        </p:spPr>
      </p:pic>
    </p:spTree>
    <p:extLst>
      <p:ext uri="{BB962C8B-B14F-4D97-AF65-F5344CB8AC3E}">
        <p14:creationId xmlns:p14="http://schemas.microsoft.com/office/powerpoint/2010/main" val="394384017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Aprovechando</a:t>
            </a:r>
            <a:r>
              <a:rPr lang="en-US" sz="2800" dirty="0"/>
              <a:t> </a:t>
            </a:r>
            <a:r>
              <a:rPr lang="en-US" sz="2800" dirty="0" err="1"/>
              <a:t>tecnologías</a:t>
            </a:r>
            <a:r>
              <a:rPr lang="en-US" sz="2800" dirty="0"/>
              <a:t> </a:t>
            </a:r>
            <a:r>
              <a:rPr lang="en-US" sz="2800" dirty="0" err="1"/>
              <a:t>probadas</a:t>
            </a:r>
            <a:endParaRPr lang="en-US" sz="2800" dirty="0"/>
          </a:p>
        </p:txBody>
      </p:sp>
      <p:sp>
        <p:nvSpPr>
          <p:cNvPr id="7" name="Text Placeholder 6"/>
          <p:cNvSpPr>
            <a:spLocks noGrp="1"/>
          </p:cNvSpPr>
          <p:nvPr>
            <p:ph type="body" sz="quarter" idx="11"/>
          </p:nvPr>
        </p:nvSpPr>
        <p:spPr/>
        <p:txBody>
          <a:bodyPr/>
          <a:lstStyle/>
          <a:p>
            <a:r>
              <a:rPr lang="en-US" sz="1800" dirty="0">
                <a:solidFill>
                  <a:schemeClr val="bg2">
                    <a:lumMod val="75000"/>
                  </a:schemeClr>
                </a:solidFill>
              </a:rPr>
              <a:t>Identidad, </a:t>
            </a:r>
            <a:r>
              <a:rPr lang="en-US" sz="1800" dirty="0" err="1">
                <a:solidFill>
                  <a:schemeClr val="bg2">
                    <a:lumMod val="75000"/>
                  </a:schemeClr>
                </a:solidFill>
              </a:rPr>
              <a:t>autentificación</a:t>
            </a:r>
            <a:r>
              <a:rPr lang="en-US" sz="1800" dirty="0">
                <a:solidFill>
                  <a:schemeClr val="bg2">
                    <a:lumMod val="75000"/>
                  </a:schemeClr>
                </a:solidFill>
              </a:rPr>
              <a:t>, </a:t>
            </a:r>
            <a:r>
              <a:rPr lang="en-US" sz="1800" dirty="0" err="1">
                <a:solidFill>
                  <a:schemeClr val="bg2">
                    <a:lumMod val="75000"/>
                  </a:schemeClr>
                </a:solidFill>
              </a:rPr>
              <a:t>integridad</a:t>
            </a:r>
            <a:r>
              <a:rPr lang="en-US" sz="1800" dirty="0">
                <a:solidFill>
                  <a:schemeClr val="bg2">
                    <a:lumMod val="75000"/>
                  </a:schemeClr>
                </a:solidFill>
              </a:rPr>
              <a:t> y </a:t>
            </a:r>
            <a:r>
              <a:rPr lang="en-US" sz="1800" dirty="0" err="1">
                <a:solidFill>
                  <a:schemeClr val="bg2">
                    <a:lumMod val="75000"/>
                  </a:schemeClr>
                </a:solidFill>
              </a:rPr>
              <a:t>confidencialidad</a:t>
            </a:r>
            <a:endParaRPr lang="en-US" sz="1800" dirty="0">
              <a:solidFill>
                <a:schemeClr val="bg2">
                  <a:lumMod val="75000"/>
                </a:schemeClr>
              </a:solidFill>
            </a:endParaRPr>
          </a:p>
        </p:txBody>
      </p:sp>
      <p:pic>
        <p:nvPicPr>
          <p:cNvPr id="6" name="Content Placeholder 5"/>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5670597" y="1739265"/>
            <a:ext cx="4854529" cy="2927481"/>
          </a:xfrm>
          <a:prstGeom prst="rect">
            <a:avLst/>
          </a:prstGeom>
        </p:spPr>
      </p:pic>
      <p:pic>
        <p:nvPicPr>
          <p:cNvPr id="5" name="Picture 4"/>
          <p:cNvPicPr>
            <a:picLocks noChangeAspect="1"/>
          </p:cNvPicPr>
          <p:nvPr/>
        </p:nvPicPr>
        <p:blipFill>
          <a:blip r:embed="rId4"/>
          <a:stretch>
            <a:fillRect/>
          </a:stretch>
        </p:blipFill>
        <p:spPr>
          <a:xfrm>
            <a:off x="1666876" y="1350218"/>
            <a:ext cx="4633499" cy="4817970"/>
          </a:xfrm>
          <a:prstGeom prst="rect">
            <a:avLst/>
          </a:prstGeom>
        </p:spPr>
      </p:pic>
    </p:spTree>
    <p:extLst>
      <p:ext uri="{BB962C8B-B14F-4D97-AF65-F5344CB8AC3E}">
        <p14:creationId xmlns:p14="http://schemas.microsoft.com/office/powerpoint/2010/main" val="5109153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1061907" y="1608527"/>
            <a:ext cx="9806984"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t>Integridad: </a:t>
            </a:r>
            <a:r>
              <a:rPr lang="es-ES" sz="1800" kern="0" dirty="0"/>
              <a:t>Evita la manipulación o modificación de las comunicaciones.</a:t>
            </a:r>
          </a:p>
          <a:p>
            <a:pPr defTabSz="685800">
              <a:spcAft>
                <a:spcPts val="225"/>
              </a:spcAft>
            </a:pPr>
            <a:r>
              <a:rPr lang="es-ES" sz="1800" b="1" kern="0" dirty="0"/>
              <a:t>Confidencialidad: </a:t>
            </a:r>
            <a:r>
              <a:rPr lang="es-ES" sz="1800" kern="0" dirty="0"/>
              <a:t>Evita el espionaje o la divulgación de datos</a:t>
            </a:r>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grpSp>
        <p:nvGrpSpPr>
          <p:cNvPr id="52" name="Group 51"/>
          <p:cNvGrpSpPr/>
          <p:nvPr/>
        </p:nvGrpSpPr>
        <p:grpSpPr>
          <a:xfrm>
            <a:off x="3629017" y="3382054"/>
            <a:ext cx="590882" cy="466200"/>
            <a:chOff x="1193685" y="3537206"/>
            <a:chExt cx="787843" cy="621600"/>
          </a:xfrm>
        </p:grpSpPr>
        <p:pic>
          <p:nvPicPr>
            <p:cNvPr id="54" name="Picture 53"/>
            <p:cNvPicPr>
              <a:picLocks noChangeAspect="1"/>
            </p:cNvPicPr>
            <p:nvPr/>
          </p:nvPicPr>
          <p:blipFill>
            <a:blip r:embed="rId3"/>
            <a:stretch>
              <a:fillRect/>
            </a:stretch>
          </p:blipFill>
          <p:spPr>
            <a:xfrm>
              <a:off x="1193685" y="3537206"/>
              <a:ext cx="787843" cy="621600"/>
            </a:xfrm>
            <a:prstGeom prst="rect">
              <a:avLst/>
            </a:prstGeom>
          </p:spPr>
        </p:pic>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sp>
        <p:nvSpPr>
          <p:cNvPr id="36" name="TextBox 35"/>
          <p:cNvSpPr txBox="1"/>
          <p:nvPr/>
        </p:nvSpPr>
        <p:spPr>
          <a:xfrm>
            <a:off x="3641455" y="3755619"/>
            <a:ext cx="2036161" cy="289823"/>
          </a:xfrm>
          <a:prstGeom prst="rect">
            <a:avLst/>
          </a:prstGeom>
          <a:noFill/>
        </p:spPr>
        <p:txBody>
          <a:bodyPr wrap="square" rtlCol="0">
            <a:spAutoFit/>
          </a:bodyPr>
          <a:lstStyle/>
          <a:p>
            <a:pPr>
              <a:lnSpc>
                <a:spcPts val="1650"/>
              </a:lnSpc>
            </a:pPr>
            <a:r>
              <a:rPr lang="en-US" sz="1200" b="1" dirty="0" err="1">
                <a:solidFill>
                  <a:schemeClr val="bg2">
                    <a:lumMod val="60000"/>
                    <a:lumOff val="40000"/>
                  </a:schemeClr>
                </a:solidFill>
                <a:latin typeface="Arial Narrow"/>
                <a:cs typeface="Arial Narrow"/>
              </a:rPr>
              <a:t>Certificado</a:t>
            </a:r>
            <a:endParaRPr lang="en-US" sz="1200" b="1" dirty="0">
              <a:solidFill>
                <a:schemeClr val="bg2">
                  <a:lumMod val="60000"/>
                  <a:lumOff val="40000"/>
                </a:schemeClr>
              </a:solidFill>
              <a:latin typeface="Arial Narrow"/>
              <a:cs typeface="Arial Narrow"/>
            </a:endParaRPr>
          </a:p>
        </p:txBody>
      </p:sp>
      <p:sp>
        <p:nvSpPr>
          <p:cNvPr id="3" name="Title 2"/>
          <p:cNvSpPr>
            <a:spLocks noGrp="1"/>
          </p:cNvSpPr>
          <p:nvPr>
            <p:ph type="title"/>
          </p:nvPr>
        </p:nvSpPr>
        <p:spPr/>
        <p:txBody>
          <a:bodyPr/>
          <a:lstStyle/>
          <a:p>
            <a:r>
              <a:rPr lang="es-ES" sz="2800" dirty="0"/>
              <a:t>Descripción general del protocolo CIP Security™</a:t>
            </a:r>
            <a:endParaRPr lang="en-US" sz="2800" dirty="0"/>
          </a:p>
        </p:txBody>
      </p:sp>
      <p:sp>
        <p:nvSpPr>
          <p:cNvPr id="2" name="Text Placeholder 1"/>
          <p:cNvSpPr>
            <a:spLocks noGrp="1"/>
          </p:cNvSpPr>
          <p:nvPr>
            <p:ph type="body" sz="quarter" idx="11"/>
          </p:nvPr>
        </p:nvSpPr>
        <p:spPr>
          <a:xfrm>
            <a:off x="254477" y="678123"/>
            <a:ext cx="8858250" cy="304226"/>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49" name="TextBox 48"/>
          <p:cNvSpPr txBox="1"/>
          <p:nvPr/>
        </p:nvSpPr>
        <p:spPr>
          <a:xfrm>
            <a:off x="2375424" y="3013889"/>
            <a:ext cx="1557073" cy="289823"/>
          </a:xfrm>
          <a:prstGeom prst="rect">
            <a:avLst/>
          </a:prstGeom>
          <a:noFill/>
        </p:spPr>
        <p:txBody>
          <a:bodyPr wrap="square" rtlCol="0">
            <a:spAutoFit/>
          </a:bodyPr>
          <a:lstStyle/>
          <a:p>
            <a:pPr algn="r">
              <a:lnSpc>
                <a:spcPts val="1650"/>
              </a:lnSpc>
            </a:pPr>
            <a:r>
              <a:rPr lang="en-US" sz="1200" b="1" dirty="0">
                <a:solidFill>
                  <a:schemeClr val="bg2">
                    <a:lumMod val="60000"/>
                    <a:lumOff val="40000"/>
                  </a:schemeClr>
                </a:solidFill>
                <a:latin typeface="Arial Narrow"/>
                <a:cs typeface="Arial Narrow"/>
              </a:rPr>
              <a:t>PC </a:t>
            </a:r>
            <a:r>
              <a:rPr lang="en-US" sz="1200" b="1" dirty="0" err="1">
                <a:solidFill>
                  <a:schemeClr val="bg2">
                    <a:lumMod val="60000"/>
                    <a:lumOff val="40000"/>
                  </a:schemeClr>
                </a:solidFill>
                <a:latin typeface="Arial Narrow"/>
                <a:cs typeface="Arial Narrow"/>
              </a:rPr>
              <a:t>Programación</a:t>
            </a:r>
            <a:endParaRPr lang="en-US" sz="1200" b="1" dirty="0">
              <a:solidFill>
                <a:schemeClr val="bg2">
                  <a:lumMod val="60000"/>
                  <a:lumOff val="40000"/>
                </a:schemeClr>
              </a:solidFill>
              <a:latin typeface="Arial Narrow"/>
              <a:cs typeface="Arial Narrow"/>
            </a:endParaRPr>
          </a:p>
        </p:txBody>
      </p:sp>
      <p:sp>
        <p:nvSpPr>
          <p:cNvPr id="53" name="TextBox 52"/>
          <p:cNvSpPr txBox="1"/>
          <p:nvPr/>
        </p:nvSpPr>
        <p:spPr>
          <a:xfrm>
            <a:off x="3972784" y="3014812"/>
            <a:ext cx="1421637" cy="290079"/>
          </a:xfrm>
          <a:prstGeom prst="rect">
            <a:avLst/>
          </a:prstGeom>
        </p:spPr>
        <p:txBody>
          <a:bodyPr wrap="square" rtlCol="0">
            <a:spAutoFit/>
          </a:bodyPr>
          <a:lstStyle/>
          <a:p>
            <a:pPr algn="ctr">
              <a:lnSpc>
                <a:spcPts val="1650"/>
              </a:lnSpc>
            </a:pPr>
            <a:r>
              <a:rPr lang="en-US" sz="1200" b="1" dirty="0" err="1">
                <a:solidFill>
                  <a:schemeClr val="bg2">
                    <a:lumMod val="60000"/>
                    <a:lumOff val="40000"/>
                  </a:schemeClr>
                </a:solidFill>
                <a:latin typeface="Arial Narrow"/>
                <a:cs typeface="Arial Narrow"/>
              </a:rPr>
              <a:t>Controlador</a:t>
            </a:r>
            <a:endParaRPr lang="en-US" sz="1200" dirty="0">
              <a:solidFill>
                <a:schemeClr val="bg2">
                  <a:lumMod val="60000"/>
                  <a:lumOff val="40000"/>
                </a:schemeClr>
              </a:solidFill>
              <a:latin typeface="Arial Narrow"/>
              <a:cs typeface="Arial Narrow"/>
            </a:endParaRPr>
          </a:p>
        </p:txBody>
      </p:sp>
      <p:pic>
        <p:nvPicPr>
          <p:cNvPr id="55" name="Picture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247" y="3291349"/>
            <a:ext cx="625561" cy="625561"/>
          </a:xfrm>
          <a:prstGeom prst="rect">
            <a:avLst/>
          </a:prstGeom>
          <a:solidFill>
            <a:schemeClr val="bg1"/>
          </a:solidFill>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2021" y="3272237"/>
            <a:ext cx="259401" cy="484649"/>
          </a:xfrm>
          <a:prstGeom prst="rect">
            <a:avLst/>
          </a:prstGeom>
        </p:spPr>
      </p:pic>
      <p:sp>
        <p:nvSpPr>
          <p:cNvPr id="58" name="TextBox 57"/>
          <p:cNvSpPr txBox="1"/>
          <p:nvPr/>
        </p:nvSpPr>
        <p:spPr>
          <a:xfrm>
            <a:off x="5350979" y="2925244"/>
            <a:ext cx="1287880" cy="290079"/>
          </a:xfrm>
          <a:prstGeom prst="rect">
            <a:avLst/>
          </a:prstGeom>
          <a:noFill/>
        </p:spPr>
        <p:txBody>
          <a:bodyPr wrap="square" rtlCol="0">
            <a:spAutoFit/>
          </a:bodyPr>
          <a:lstStyle/>
          <a:p>
            <a:pPr algn="ctr">
              <a:lnSpc>
                <a:spcPts val="1650"/>
              </a:lnSpc>
            </a:pPr>
            <a:r>
              <a:rPr lang="en-US" sz="1200" b="1" dirty="0" err="1">
                <a:solidFill>
                  <a:schemeClr val="bg2">
                    <a:lumMod val="60000"/>
                    <a:lumOff val="40000"/>
                  </a:schemeClr>
                </a:solidFill>
                <a:latin typeface="Arial Narrow"/>
                <a:cs typeface="Arial Narrow"/>
              </a:rPr>
              <a:t>Variador</a:t>
            </a:r>
            <a:endParaRPr lang="en-US" sz="1200" dirty="0">
              <a:solidFill>
                <a:schemeClr val="bg2">
                  <a:lumMod val="60000"/>
                  <a:lumOff val="40000"/>
                </a:schemeClr>
              </a:solidFill>
              <a:latin typeface="Arial Narrow"/>
              <a:cs typeface="Arial Narrow"/>
            </a:endParaRPr>
          </a:p>
        </p:txBody>
      </p:sp>
      <p:sp>
        <p:nvSpPr>
          <p:cNvPr id="62" name="TextBox 61"/>
          <p:cNvSpPr txBox="1"/>
          <p:nvPr/>
        </p:nvSpPr>
        <p:spPr>
          <a:xfrm>
            <a:off x="6611443" y="2948990"/>
            <a:ext cx="1376574" cy="290079"/>
          </a:xfrm>
          <a:prstGeom prst="rect">
            <a:avLst/>
          </a:prstGeom>
          <a:noFill/>
        </p:spPr>
        <p:txBody>
          <a:bodyPr wrap="square" rtlCol="0">
            <a:spAutoFit/>
          </a:bodyPr>
          <a:lstStyle/>
          <a:p>
            <a:pPr algn="ctr">
              <a:lnSpc>
                <a:spcPts val="1650"/>
              </a:lnSpc>
            </a:pPr>
            <a:r>
              <a:rPr lang="en-US" sz="1200" b="1" dirty="0">
                <a:solidFill>
                  <a:schemeClr val="bg2">
                    <a:lumMod val="60000"/>
                    <a:lumOff val="40000"/>
                  </a:schemeClr>
                </a:solidFill>
                <a:latin typeface="Arial Narrow"/>
                <a:cs typeface="Arial Narrow"/>
              </a:rPr>
              <a:t>Servo</a:t>
            </a:r>
            <a:endParaRPr lang="en-US" sz="1200" dirty="0">
              <a:solidFill>
                <a:schemeClr val="bg2">
                  <a:lumMod val="60000"/>
                  <a:lumOff val="40000"/>
                </a:schemeClr>
              </a:solidFill>
              <a:latin typeface="Arial Narrow"/>
              <a:cs typeface="Arial Narrow"/>
            </a:endParaRPr>
          </a:p>
        </p:txBody>
      </p:sp>
      <p:pic>
        <p:nvPicPr>
          <p:cNvPr id="63" name="Picture 6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146" y="3260365"/>
            <a:ext cx="259401" cy="484649"/>
          </a:xfrm>
          <a:prstGeom prst="rect">
            <a:avLst/>
          </a:prstGeom>
        </p:spPr>
      </p:pic>
      <p:cxnSp>
        <p:nvCxnSpPr>
          <p:cNvPr id="22" name="Straight Connector 21"/>
          <p:cNvCxnSpPr/>
          <p:nvPr/>
        </p:nvCxnSpPr>
        <p:spPr bwMode="auto">
          <a:xfrm>
            <a:off x="3329496" y="3846453"/>
            <a:ext cx="17531" cy="1106296"/>
          </a:xfrm>
          <a:prstGeom prst="line">
            <a:avLst/>
          </a:prstGeom>
          <a:ln>
            <a:solidFill>
              <a:schemeClr val="accent6"/>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92502" y="5311066"/>
            <a:ext cx="2475441" cy="289823"/>
          </a:xfrm>
          <a:prstGeom prst="rect">
            <a:avLst/>
          </a:prstGeom>
          <a:noFill/>
        </p:spPr>
        <p:txBody>
          <a:bodyPr wrap="square" rtlCol="0">
            <a:spAutoFit/>
          </a:bodyPr>
          <a:lstStyle/>
          <a:p>
            <a:pPr>
              <a:lnSpc>
                <a:spcPts val="1650"/>
              </a:lnSpc>
            </a:pPr>
            <a:r>
              <a:rPr lang="en-US" sz="1200" b="1" dirty="0" err="1">
                <a:solidFill>
                  <a:schemeClr val="bg2">
                    <a:lumMod val="60000"/>
                    <a:lumOff val="40000"/>
                  </a:schemeClr>
                </a:solidFill>
                <a:latin typeface="Arial Narrow"/>
                <a:cs typeface="Arial Narrow"/>
              </a:rPr>
              <a:t>Certificado</a:t>
            </a:r>
            <a:endParaRPr lang="en-US" sz="1200" b="1" dirty="0">
              <a:solidFill>
                <a:schemeClr val="bg2">
                  <a:lumMod val="60000"/>
                  <a:lumOff val="40000"/>
                </a:schemeClr>
              </a:solidFill>
              <a:latin typeface="Arial Narrow"/>
              <a:cs typeface="Arial Narrow"/>
            </a:endParaRPr>
          </a:p>
        </p:txBody>
      </p:sp>
      <p:grpSp>
        <p:nvGrpSpPr>
          <p:cNvPr id="30" name="Group 29"/>
          <p:cNvGrpSpPr/>
          <p:nvPr/>
        </p:nvGrpSpPr>
        <p:grpSpPr>
          <a:xfrm>
            <a:off x="3643882" y="4962689"/>
            <a:ext cx="590882" cy="466200"/>
            <a:chOff x="1193685" y="3537206"/>
            <a:chExt cx="787843" cy="621600"/>
          </a:xfrm>
        </p:grpSpPr>
        <p:pic>
          <p:nvPicPr>
            <p:cNvPr id="31" name="Picture 30"/>
            <p:cNvPicPr>
              <a:picLocks noChangeAspect="1"/>
            </p:cNvPicPr>
            <p:nvPr/>
          </p:nvPicPr>
          <p:blipFill>
            <a:blip r:embed="rId3"/>
            <a:stretch>
              <a:fillRect/>
            </a:stretch>
          </p:blipFill>
          <p:spPr>
            <a:xfrm>
              <a:off x="1193685" y="3537206"/>
              <a:ext cx="787843" cy="621600"/>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sp>
        <p:nvSpPr>
          <p:cNvPr id="5" name="Rectangle 4"/>
          <p:cNvSpPr/>
          <p:nvPr/>
        </p:nvSpPr>
        <p:spPr bwMode="auto">
          <a:xfrm>
            <a:off x="7896443" y="4488894"/>
            <a:ext cx="794525" cy="426535"/>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grpSp>
        <p:nvGrpSpPr>
          <p:cNvPr id="39" name="Group 38"/>
          <p:cNvGrpSpPr/>
          <p:nvPr/>
        </p:nvGrpSpPr>
        <p:grpSpPr>
          <a:xfrm>
            <a:off x="3628180" y="3383078"/>
            <a:ext cx="590882" cy="466200"/>
            <a:chOff x="1193685" y="3537206"/>
            <a:chExt cx="787843" cy="621600"/>
          </a:xfrm>
        </p:grpSpPr>
        <p:pic>
          <p:nvPicPr>
            <p:cNvPr id="42" name="Picture 41"/>
            <p:cNvPicPr>
              <a:picLocks noChangeAspect="1"/>
            </p:cNvPicPr>
            <p:nvPr/>
          </p:nvPicPr>
          <p:blipFill>
            <a:blip r:embed="rId3"/>
            <a:stretch>
              <a:fillRect/>
            </a:stretch>
          </p:blipFill>
          <p:spPr>
            <a:xfrm>
              <a:off x="1193685" y="3537206"/>
              <a:ext cx="787843" cy="6216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60" name="Group 59"/>
          <p:cNvGrpSpPr/>
          <p:nvPr/>
        </p:nvGrpSpPr>
        <p:grpSpPr>
          <a:xfrm>
            <a:off x="3641455" y="4952749"/>
            <a:ext cx="590882" cy="466200"/>
            <a:chOff x="1090982" y="3537206"/>
            <a:chExt cx="787843" cy="621600"/>
          </a:xfrm>
        </p:grpSpPr>
        <p:pic>
          <p:nvPicPr>
            <p:cNvPr id="64" name="Picture 63"/>
            <p:cNvPicPr>
              <a:picLocks noChangeAspect="1"/>
            </p:cNvPicPr>
            <p:nvPr/>
          </p:nvPicPr>
          <p:blipFill>
            <a:blip r:embed="rId3"/>
            <a:stretch>
              <a:fillRect/>
            </a:stretch>
          </p:blipFill>
          <p:spPr>
            <a:xfrm>
              <a:off x="1090982" y="3537206"/>
              <a:ext cx="787843" cy="621600"/>
            </a:xfrm>
            <a:prstGeom prst="rect">
              <a:avLst/>
            </a:prstGeom>
          </p:spPr>
        </p:pic>
        <p:pic>
          <p:nvPicPr>
            <p:cNvPr id="65" name="Pictur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9590" y="3766083"/>
              <a:ext cx="290934" cy="166755"/>
            </a:xfrm>
            <a:prstGeom prst="rect">
              <a:avLst/>
            </a:prstGeom>
          </p:spPr>
        </p:pic>
      </p:grpSp>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05052" y="4966453"/>
            <a:ext cx="291871" cy="291871"/>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7362" y="3395937"/>
            <a:ext cx="291871" cy="291871"/>
          </a:xfrm>
          <a:prstGeom prst="rect">
            <a:avLst/>
          </a:prstGeom>
        </p:spPr>
      </p:pic>
      <p:sp>
        <p:nvSpPr>
          <p:cNvPr id="40" name="Rectangle 39"/>
          <p:cNvSpPr/>
          <p:nvPr/>
        </p:nvSpPr>
        <p:spPr bwMode="auto">
          <a:xfrm>
            <a:off x="3692502" y="4922110"/>
            <a:ext cx="612006" cy="426535"/>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pic>
        <p:nvPicPr>
          <p:cNvPr id="48" name="Picture 47"/>
          <p:cNvPicPr>
            <a:picLocks noChangeAspect="1"/>
          </p:cNvPicPr>
          <p:nvPr/>
        </p:nvPicPr>
        <p:blipFill>
          <a:blip r:embed="rId8"/>
          <a:stretch>
            <a:fillRect/>
          </a:stretch>
        </p:blipFill>
        <p:spPr>
          <a:xfrm>
            <a:off x="4220777" y="3361805"/>
            <a:ext cx="630991" cy="315495"/>
          </a:xfrm>
          <a:prstGeom prst="rect">
            <a:avLst/>
          </a:prstGeom>
        </p:spPr>
      </p:pic>
      <p:sp>
        <p:nvSpPr>
          <p:cNvPr id="67" name="Rectangle 66"/>
          <p:cNvSpPr/>
          <p:nvPr/>
        </p:nvSpPr>
        <p:spPr bwMode="auto">
          <a:xfrm>
            <a:off x="3686193" y="3361805"/>
            <a:ext cx="538078" cy="426535"/>
          </a:xfrm>
          <a:prstGeom prst="rect">
            <a:avLst/>
          </a:prstGeom>
          <a:solidFill>
            <a:srgbClr val="FDFDFD"/>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sp>
        <p:nvSpPr>
          <p:cNvPr id="4" name="Rectangle 3">
            <a:extLst>
              <a:ext uri="{FF2B5EF4-FFF2-40B4-BE49-F238E27FC236}">
                <a16:creationId xmlns:a16="http://schemas.microsoft.com/office/drawing/2014/main" id="{20184C44-36B8-452A-88F8-6C3093814905}"/>
              </a:ext>
            </a:extLst>
          </p:cNvPr>
          <p:cNvSpPr/>
          <p:nvPr/>
        </p:nvSpPr>
        <p:spPr bwMode="auto">
          <a:xfrm>
            <a:off x="8505809" y="3338729"/>
            <a:ext cx="145915" cy="406285"/>
          </a:xfrm>
          <a:prstGeom prst="rect">
            <a:avLst/>
          </a:prstGeom>
          <a:solidFill>
            <a:srgbClr val="D5D5D5"/>
          </a:solidFill>
          <a:ln w="38100">
            <a:solidFill>
              <a:srgbClr val="6D6E71"/>
            </a:solidFill>
            <a:headEnd/>
            <a:tailEnd/>
          </a:ln>
          <a:effectLst>
            <a:innerShdw blurRad="114300">
              <a:prstClr val="black"/>
            </a:inn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sp>
        <p:nvSpPr>
          <p:cNvPr id="38" name="TextBox 37">
            <a:extLst>
              <a:ext uri="{FF2B5EF4-FFF2-40B4-BE49-F238E27FC236}">
                <a16:creationId xmlns:a16="http://schemas.microsoft.com/office/drawing/2014/main" id="{D626CA0C-1FFB-4174-A6CE-6FFAC395286C}"/>
              </a:ext>
            </a:extLst>
          </p:cNvPr>
          <p:cNvSpPr txBox="1"/>
          <p:nvPr/>
        </p:nvSpPr>
        <p:spPr>
          <a:xfrm>
            <a:off x="7953494" y="2944256"/>
            <a:ext cx="1556266" cy="290079"/>
          </a:xfrm>
          <a:prstGeom prst="rect">
            <a:avLst/>
          </a:prstGeom>
          <a:noFill/>
        </p:spPr>
        <p:txBody>
          <a:bodyPr wrap="square" rtlCol="0">
            <a:spAutoFit/>
          </a:bodyPr>
          <a:lstStyle/>
          <a:p>
            <a:pPr algn="ctr">
              <a:lnSpc>
                <a:spcPts val="1650"/>
              </a:lnSpc>
            </a:pPr>
            <a:r>
              <a:rPr lang="pl-PL" sz="1200" b="1" dirty="0">
                <a:solidFill>
                  <a:schemeClr val="bg2">
                    <a:lumMod val="60000"/>
                    <a:lumOff val="40000"/>
                  </a:schemeClr>
                </a:solidFill>
                <a:latin typeface="Arial Narrow"/>
                <a:cs typeface="Arial Narrow"/>
              </a:rPr>
              <a:t>CIP Security™ Proxy</a:t>
            </a:r>
            <a:endParaRPr lang="en-US" sz="1200" dirty="0">
              <a:solidFill>
                <a:schemeClr val="bg2">
                  <a:lumMod val="60000"/>
                  <a:lumOff val="40000"/>
                </a:schemeClr>
              </a:solidFill>
              <a:latin typeface="Arial Narrow"/>
              <a:cs typeface="Arial Narrow"/>
            </a:endParaRPr>
          </a:p>
        </p:txBody>
      </p:sp>
      <p:pic>
        <p:nvPicPr>
          <p:cNvPr id="41" name="Picture 40">
            <a:extLst>
              <a:ext uri="{FF2B5EF4-FFF2-40B4-BE49-F238E27FC236}">
                <a16:creationId xmlns:a16="http://schemas.microsoft.com/office/drawing/2014/main" id="{AD9D0E46-42A4-97BD-D1FE-77C84A0317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59930" y="5000055"/>
            <a:ext cx="630991" cy="301070"/>
          </a:xfrm>
          <a:prstGeom prst="rect">
            <a:avLst/>
          </a:prstGeom>
        </p:spPr>
      </p:pic>
    </p:spTree>
    <p:extLst>
      <p:ext uri="{BB962C8B-B14F-4D97-AF65-F5344CB8AC3E}">
        <p14:creationId xmlns:p14="http://schemas.microsoft.com/office/powerpoint/2010/main" val="1180253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3"/>
                                        </p:tgtEl>
                                      </p:cBhvr>
                                    </p:animEffect>
                                    <p:set>
                                      <p:cBhvr>
                                        <p:cTn id="13" dur="1" fill="hold">
                                          <p:stCondLst>
                                            <p:cond delay="499"/>
                                          </p:stCondLst>
                                        </p:cTn>
                                        <p:tgtEl>
                                          <p:spTgt spid="6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8"/>
                                        </p:tgtEl>
                                      </p:cBhvr>
                                    </p:animEffect>
                                    <p:set>
                                      <p:cBhvr>
                                        <p:cTn id="25" dur="1" fill="hold">
                                          <p:stCondLst>
                                            <p:cond delay="499"/>
                                          </p:stCondLst>
                                        </p:cTn>
                                        <p:tgtEl>
                                          <p:spTgt spid="5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14" presetClass="exit" presetSubtype="10" fill="hold" nodeType="withEffect">
                                  <p:stCondLst>
                                    <p:cond delay="0"/>
                                  </p:stCondLst>
                                  <p:childTnLst>
                                    <p:animEffect transition="out" filter="randombar(horizontal)">
                                      <p:cBhvr>
                                        <p:cTn id="29" dur="500"/>
                                        <p:tgtEl>
                                          <p:spTgt spid="37">
                                            <p:txEl>
                                              <p:pRg st="1" end="1"/>
                                            </p:txEl>
                                          </p:spTgt>
                                        </p:tgtEl>
                                      </p:cBhvr>
                                    </p:animEffect>
                                    <p:set>
                                      <p:cBhvr>
                                        <p:cTn id="30" dur="1" fill="hold">
                                          <p:stCondLst>
                                            <p:cond delay="499"/>
                                          </p:stCondLst>
                                        </p:cTn>
                                        <p:tgtEl>
                                          <p:spTgt spid="37">
                                            <p:txEl>
                                              <p:pRg st="1" end="1"/>
                                            </p:txEl>
                                          </p:spTgt>
                                        </p:tgtEl>
                                        <p:attrNameLst>
                                          <p:attrName>style.visibility</p:attrName>
                                        </p:attrNameLst>
                                      </p:cBhvr>
                                      <p:to>
                                        <p:strVal val="hidden"/>
                                      </p:to>
                                    </p:set>
                                  </p:childTnLst>
                                </p:cTn>
                              </p:par>
                              <p:par>
                                <p:cTn id="31" presetID="14" presetClass="exit" presetSubtype="10" fill="hold" nodeType="withEffect">
                                  <p:stCondLst>
                                    <p:cond delay="0"/>
                                  </p:stCondLst>
                                  <p:childTnLst>
                                    <p:animEffect transition="out" filter="randombar(horizontal)">
                                      <p:cBhvr>
                                        <p:cTn id="32" dur="500"/>
                                        <p:tgtEl>
                                          <p:spTgt spid="37">
                                            <p:txEl>
                                              <p:pRg st="2" end="2"/>
                                            </p:txEl>
                                          </p:spTgt>
                                        </p:tgtEl>
                                      </p:cBhvr>
                                    </p:animEffect>
                                    <p:set>
                                      <p:cBhvr>
                                        <p:cTn id="33" dur="1" fill="hold">
                                          <p:stCondLst>
                                            <p:cond delay="499"/>
                                          </p:stCondLst>
                                        </p:cTn>
                                        <p:tgtEl>
                                          <p:spTgt spid="37">
                                            <p:txEl>
                                              <p:pRg st="2" end="2"/>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2"/>
                                        </p:tgtEl>
                                      </p:cBhvr>
                                    </p:animEffect>
                                    <p:set>
                                      <p:cBhvr>
                                        <p:cTn id="36" dur="1" fill="hold">
                                          <p:stCondLst>
                                            <p:cond delay="499"/>
                                          </p:stCondLst>
                                        </p:cTn>
                                        <p:tgtEl>
                                          <p:spTgt spid="6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0" presetClass="exit" presetSubtype="0" fill="hold" grpId="0" nodeType="with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08333E-7 -2.22222E-6 L 0.01471 0.33611 " pathEditMode="relative" rAng="0" ptsTypes="AA">
                                      <p:cBhvr>
                                        <p:cTn id="54" dur="2000" fill="hold"/>
                                        <p:tgtEl>
                                          <p:spTgt spid="39"/>
                                        </p:tgtEl>
                                        <p:attrNameLst>
                                          <p:attrName>ppt_x</p:attrName>
                                          <p:attrName>ppt_y</p:attrName>
                                        </p:attrNameLst>
                                      </p:cBhvr>
                                      <p:rCtr x="729" y="16806"/>
                                    </p:animMotion>
                                  </p:childTnLst>
                                </p:cTn>
                              </p:par>
                              <p:par>
                                <p:cTn id="55" presetID="42" presetClass="path" presetSubtype="0" accel="50000" decel="50000" fill="hold" nodeType="withEffect">
                                  <p:stCondLst>
                                    <p:cond delay="0"/>
                                  </p:stCondLst>
                                  <p:childTnLst>
                                    <p:animMotion origin="layout" path="M -2.08333E-6 -4.81481E-6 L 0.01133 -0.27962 " pathEditMode="relative" rAng="0" ptsTypes="AA">
                                      <p:cBhvr>
                                        <p:cTn id="56" dur="2000" fill="hold"/>
                                        <p:tgtEl>
                                          <p:spTgt spid="60"/>
                                        </p:tgtEl>
                                        <p:attrNameLst>
                                          <p:attrName>ppt_x</p:attrName>
                                          <p:attrName>ppt_y</p:attrName>
                                        </p:attrNameLst>
                                      </p:cBhvr>
                                      <p:rCtr x="560" y="-13981"/>
                                    </p:animMotion>
                                  </p:childTnLst>
                                </p:cTn>
                              </p:par>
                              <p:par>
                                <p:cTn id="57" presetID="10" presetClass="exit" presetSubtype="0" fill="hold" grpId="1" nodeType="with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53" grpId="0"/>
      <p:bldP spid="58" grpId="0"/>
      <p:bldP spid="62" grpId="0"/>
      <p:bldP spid="35" grpId="0"/>
      <p:bldP spid="35" grpId="1"/>
      <p:bldP spid="5" grpId="0" animBg="1"/>
      <p:bldP spid="40" grpId="0" animBg="1"/>
      <p:bldP spid="67" grpId="0" animBg="1"/>
      <p:bldP spid="4"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1018284" y="1646383"/>
            <a:ext cx="8665028"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solidFill>
                  <a:schemeClr val="bg1">
                    <a:lumMod val="85000"/>
                  </a:schemeClr>
                </a:solidFill>
              </a:rPr>
              <a:t>Integridad: </a:t>
            </a:r>
            <a:r>
              <a:rPr lang="es-ES" sz="1800" kern="0" dirty="0">
                <a:solidFill>
                  <a:schemeClr val="bg1">
                    <a:lumMod val="85000"/>
                  </a:schemeClr>
                </a:solidFill>
              </a:rPr>
              <a:t>Evita la manipulación o modificación de las comunicaciones.</a:t>
            </a:r>
          </a:p>
          <a:p>
            <a:pPr defTabSz="685800">
              <a:spcAft>
                <a:spcPts val="225"/>
              </a:spcAft>
            </a:pPr>
            <a:r>
              <a:rPr lang="es-ES" sz="1800" b="1" kern="0" dirty="0">
                <a:solidFill>
                  <a:schemeClr val="bg1">
                    <a:lumMod val="85000"/>
                  </a:schemeClr>
                </a:solidFill>
              </a:rPr>
              <a:t>Confidencialidad: </a:t>
            </a:r>
            <a:r>
              <a:rPr lang="es-ES" sz="1800" kern="0" dirty="0">
                <a:solidFill>
                  <a:schemeClr val="bg1">
                    <a:lumMod val="85000"/>
                  </a:schemeClr>
                </a:solidFill>
              </a:rPr>
              <a:t>Evita el espionaje o la divulgación de datos</a:t>
            </a:r>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sp>
        <p:nvSpPr>
          <p:cNvPr id="3" name="Title 2"/>
          <p:cNvSpPr>
            <a:spLocks noGrp="1"/>
          </p:cNvSpPr>
          <p:nvPr>
            <p:ph type="title"/>
          </p:nvPr>
        </p:nvSpPr>
        <p:spPr/>
        <p:txBody>
          <a:bodyPr/>
          <a:lstStyle/>
          <a:p>
            <a:r>
              <a:rPr lang="es-ES" sz="2800" dirty="0"/>
              <a:t>Descripción general del protocolo CIP Security™</a:t>
            </a:r>
            <a:endParaRPr lang="en-US" sz="2800" dirty="0"/>
          </a:p>
        </p:txBody>
      </p:sp>
      <p:sp>
        <p:nvSpPr>
          <p:cNvPr id="2" name="Text Placeholder 1"/>
          <p:cNvSpPr>
            <a:spLocks noGrp="1"/>
          </p:cNvSpPr>
          <p:nvPr>
            <p:ph type="body" sz="quarter" idx="11"/>
          </p:nvPr>
        </p:nvSpPr>
        <p:spPr>
          <a:xfrm>
            <a:off x="190500" y="673723"/>
            <a:ext cx="11811000" cy="268540"/>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727" y="3962485"/>
            <a:ext cx="772757" cy="77275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9753" y="4650363"/>
            <a:ext cx="201341" cy="201341"/>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247" y="3291349"/>
            <a:ext cx="625561" cy="625561"/>
          </a:xfrm>
          <a:prstGeom prst="rect">
            <a:avLst/>
          </a:prstGeom>
          <a:solidFill>
            <a:schemeClr val="bg1"/>
          </a:solidFill>
        </p:spPr>
      </p:pic>
      <p:cxnSp>
        <p:nvCxnSpPr>
          <p:cNvPr id="41" name="Straight Connector 40"/>
          <p:cNvCxnSpPr/>
          <p:nvPr/>
        </p:nvCxnSpPr>
        <p:spPr bwMode="auto">
          <a:xfrm>
            <a:off x="3329496" y="3846453"/>
            <a:ext cx="17531" cy="1106296"/>
          </a:xfrm>
          <a:prstGeom prst="line">
            <a:avLst/>
          </a:prstGeom>
          <a:ln>
            <a:solidFill>
              <a:schemeClr val="accent6"/>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50576" y="4984511"/>
            <a:ext cx="630991" cy="301070"/>
          </a:xfrm>
          <a:prstGeom prst="rect">
            <a:avLst/>
          </a:prstGeom>
        </p:spPr>
      </p:pic>
      <p:grpSp>
        <p:nvGrpSpPr>
          <p:cNvPr id="28" name="Group 27"/>
          <p:cNvGrpSpPr/>
          <p:nvPr/>
        </p:nvGrpSpPr>
        <p:grpSpPr>
          <a:xfrm>
            <a:off x="3631403" y="3387342"/>
            <a:ext cx="590882" cy="466200"/>
            <a:chOff x="1193685" y="3537206"/>
            <a:chExt cx="787843" cy="621600"/>
          </a:xfrm>
        </p:grpSpPr>
        <p:pic>
          <p:nvPicPr>
            <p:cNvPr id="34" name="Picture 33"/>
            <p:cNvPicPr>
              <a:picLocks noChangeAspect="1"/>
            </p:cNvPicPr>
            <p:nvPr/>
          </p:nvPicPr>
          <p:blipFill>
            <a:blip r:embed="rId7"/>
            <a:stretch>
              <a:fillRect/>
            </a:stretch>
          </p:blipFill>
          <p:spPr>
            <a:xfrm>
              <a:off x="1193685" y="3537206"/>
              <a:ext cx="787843" cy="621600"/>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25" name="Group 24"/>
          <p:cNvGrpSpPr/>
          <p:nvPr/>
        </p:nvGrpSpPr>
        <p:grpSpPr>
          <a:xfrm>
            <a:off x="3747061" y="3520805"/>
            <a:ext cx="590882" cy="466200"/>
            <a:chOff x="1193685" y="3537206"/>
            <a:chExt cx="787843" cy="621600"/>
          </a:xfrm>
        </p:grpSpPr>
        <p:pic>
          <p:nvPicPr>
            <p:cNvPr id="26" name="Picture 25"/>
            <p:cNvPicPr>
              <a:picLocks noChangeAspect="1"/>
            </p:cNvPicPr>
            <p:nvPr/>
          </p:nvPicPr>
          <p:blipFill>
            <a:blip r:embed="rId7"/>
            <a:stretch>
              <a:fillRect/>
            </a:stretch>
          </p:blipFill>
          <p:spPr>
            <a:xfrm>
              <a:off x="1193685" y="3537206"/>
              <a:ext cx="787843" cy="621600"/>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7362" y="3395937"/>
            <a:ext cx="291871" cy="291871"/>
          </a:xfrm>
          <a:prstGeom prst="rect">
            <a:avLst/>
          </a:prstGeom>
        </p:spPr>
      </p:pic>
      <p:grpSp>
        <p:nvGrpSpPr>
          <p:cNvPr id="53" name="Group 52"/>
          <p:cNvGrpSpPr/>
          <p:nvPr/>
        </p:nvGrpSpPr>
        <p:grpSpPr>
          <a:xfrm>
            <a:off x="3634972" y="4955399"/>
            <a:ext cx="590882" cy="466200"/>
            <a:chOff x="1193685" y="3537206"/>
            <a:chExt cx="787843" cy="621600"/>
          </a:xfrm>
        </p:grpSpPr>
        <p:pic>
          <p:nvPicPr>
            <p:cNvPr id="54" name="Picture 53"/>
            <p:cNvPicPr>
              <a:picLocks noChangeAspect="1"/>
            </p:cNvPicPr>
            <p:nvPr/>
          </p:nvPicPr>
          <p:blipFill>
            <a:blip r:embed="rId7"/>
            <a:stretch>
              <a:fillRect/>
            </a:stretch>
          </p:blipFill>
          <p:spPr>
            <a:xfrm>
              <a:off x="1193685" y="3537206"/>
              <a:ext cx="787843" cy="621600"/>
            </a:xfrm>
            <a:prstGeom prst="rect">
              <a:avLst/>
            </a:prstGeom>
          </p:spPr>
        </p:pic>
        <p:pic>
          <p:nvPicPr>
            <p:cNvPr id="55" name="Pictur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56" name="Group 55"/>
          <p:cNvGrpSpPr/>
          <p:nvPr/>
        </p:nvGrpSpPr>
        <p:grpSpPr>
          <a:xfrm>
            <a:off x="3750631" y="5088862"/>
            <a:ext cx="590882" cy="466200"/>
            <a:chOff x="1193685" y="3537206"/>
            <a:chExt cx="787843" cy="621600"/>
          </a:xfrm>
        </p:grpSpPr>
        <p:pic>
          <p:nvPicPr>
            <p:cNvPr id="57" name="Picture 56"/>
            <p:cNvPicPr>
              <a:picLocks noChangeAspect="1"/>
            </p:cNvPicPr>
            <p:nvPr/>
          </p:nvPicPr>
          <p:blipFill>
            <a:blip r:embed="rId7"/>
            <a:stretch>
              <a:fillRect/>
            </a:stretch>
          </p:blipFill>
          <p:spPr>
            <a:xfrm>
              <a:off x="1193685" y="3537206"/>
              <a:ext cx="787843" cy="621600"/>
            </a:xfrm>
            <a:prstGeom prst="rect">
              <a:avLst/>
            </a:prstGeom>
          </p:spPr>
        </p:pic>
        <p:pic>
          <p:nvPicPr>
            <p:cNvPr id="58" name="Picture 5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59" name="Picture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20931" y="4963993"/>
            <a:ext cx="291871" cy="291871"/>
          </a:xfrm>
          <a:prstGeom prst="rect">
            <a:avLst/>
          </a:prstGeom>
        </p:spPr>
      </p:pic>
      <p:cxnSp>
        <p:nvCxnSpPr>
          <p:cNvPr id="8" name="Curved Connector 7"/>
          <p:cNvCxnSpPr>
            <a:stCxn id="7" idx="1"/>
          </p:cNvCxnSpPr>
          <p:nvPr/>
        </p:nvCxnSpPr>
        <p:spPr bwMode="auto">
          <a:xfrm rot="10800000" flipV="1">
            <a:off x="3363394" y="4348863"/>
            <a:ext cx="869333" cy="643721"/>
          </a:xfrm>
          <a:prstGeom prst="curvedConnector2">
            <a:avLst/>
          </a:prstGeom>
          <a:ln>
            <a:solidFill>
              <a:srgbClr val="C00000"/>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29" name="TextBox 28">
            <a:extLst>
              <a:ext uri="{FF2B5EF4-FFF2-40B4-BE49-F238E27FC236}">
                <a16:creationId xmlns:a16="http://schemas.microsoft.com/office/drawing/2014/main" id="{B0D0C8A3-8606-E4AA-46F2-0A825824DEF3}"/>
              </a:ext>
            </a:extLst>
          </p:cNvPr>
          <p:cNvSpPr txBox="1"/>
          <p:nvPr/>
        </p:nvSpPr>
        <p:spPr>
          <a:xfrm>
            <a:off x="2508688" y="5265945"/>
            <a:ext cx="1472397" cy="295787"/>
          </a:xfrm>
          <a:prstGeom prst="rect">
            <a:avLst/>
          </a:prstGeom>
        </p:spPr>
        <p:txBody>
          <a:bodyPr wrap="square" rtlCol="0">
            <a:spAutoFit/>
          </a:bodyPr>
          <a:lstStyle/>
          <a:p>
            <a:pPr algn="ctr">
              <a:lnSpc>
                <a:spcPts val="1650"/>
              </a:lnSpc>
            </a:pPr>
            <a:r>
              <a:rPr lang="en-US" sz="1400" b="1" dirty="0" err="1">
                <a:solidFill>
                  <a:schemeClr val="bg2">
                    <a:lumMod val="60000"/>
                    <a:lumOff val="40000"/>
                  </a:schemeClr>
                </a:solidFill>
                <a:latin typeface="Arial Narrow"/>
                <a:cs typeface="Arial Narrow"/>
              </a:rPr>
              <a:t>Controlador</a:t>
            </a:r>
            <a:endParaRPr lang="en-US" sz="1400" dirty="0">
              <a:solidFill>
                <a:schemeClr val="bg2">
                  <a:lumMod val="60000"/>
                  <a:lumOff val="40000"/>
                </a:schemeClr>
              </a:solidFill>
              <a:latin typeface="Arial Narrow"/>
              <a:cs typeface="Arial Narrow"/>
            </a:endParaRPr>
          </a:p>
        </p:txBody>
      </p:sp>
      <p:sp>
        <p:nvSpPr>
          <p:cNvPr id="30" name="TextBox 29">
            <a:extLst>
              <a:ext uri="{FF2B5EF4-FFF2-40B4-BE49-F238E27FC236}">
                <a16:creationId xmlns:a16="http://schemas.microsoft.com/office/drawing/2014/main" id="{529D28E6-8DB9-1184-48B7-515B872CCAF6}"/>
              </a:ext>
            </a:extLst>
          </p:cNvPr>
          <p:cNvSpPr txBox="1"/>
          <p:nvPr/>
        </p:nvSpPr>
        <p:spPr>
          <a:xfrm>
            <a:off x="2275841" y="3014811"/>
            <a:ext cx="1612669" cy="295466"/>
          </a:xfrm>
          <a:prstGeom prst="rect">
            <a:avLst/>
          </a:prstGeom>
          <a:noFill/>
        </p:spPr>
        <p:txBody>
          <a:bodyPr wrap="square" rtlCol="0">
            <a:spAutoFit/>
          </a:bodyPr>
          <a:lstStyle/>
          <a:p>
            <a:pPr algn="r">
              <a:lnSpc>
                <a:spcPts val="1650"/>
              </a:lnSpc>
            </a:pPr>
            <a:r>
              <a:rPr lang="en-US" sz="1400" b="1" dirty="0">
                <a:solidFill>
                  <a:schemeClr val="bg2">
                    <a:lumMod val="60000"/>
                    <a:lumOff val="40000"/>
                  </a:schemeClr>
                </a:solidFill>
                <a:latin typeface="Arial Narrow"/>
                <a:cs typeface="Arial Narrow"/>
              </a:rPr>
              <a:t>PC </a:t>
            </a:r>
            <a:r>
              <a:rPr lang="en-US" sz="1400" b="1" dirty="0" err="1">
                <a:solidFill>
                  <a:schemeClr val="bg2">
                    <a:lumMod val="60000"/>
                    <a:lumOff val="40000"/>
                  </a:schemeClr>
                </a:solidFill>
                <a:latin typeface="Arial Narrow"/>
                <a:cs typeface="Arial Narrow"/>
              </a:rPr>
              <a:t>Programación</a:t>
            </a:r>
            <a:endParaRPr lang="en-US" sz="1400" b="1"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30356351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grpId="0"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8770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986988" y="1463392"/>
            <a:ext cx="8665028"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solidFill>
                  <a:schemeClr val="bg1">
                    <a:lumMod val="85000"/>
                  </a:schemeClr>
                </a:solidFill>
              </a:rPr>
              <a:t>Integridad: </a:t>
            </a:r>
            <a:r>
              <a:rPr lang="es-ES" sz="1800" kern="0" dirty="0">
                <a:solidFill>
                  <a:schemeClr val="bg1">
                    <a:lumMod val="85000"/>
                  </a:schemeClr>
                </a:solidFill>
              </a:rPr>
              <a:t>Evita la manipulación o modificación de las comunicaciones.</a:t>
            </a:r>
          </a:p>
          <a:p>
            <a:pPr defTabSz="685800">
              <a:spcAft>
                <a:spcPts val="225"/>
              </a:spcAft>
            </a:pPr>
            <a:r>
              <a:rPr lang="es-ES" sz="1800" b="1" kern="0" dirty="0">
                <a:solidFill>
                  <a:schemeClr val="bg1">
                    <a:lumMod val="85000"/>
                  </a:schemeClr>
                </a:solidFill>
              </a:rPr>
              <a:t>Confidencialidad: </a:t>
            </a:r>
            <a:r>
              <a:rPr lang="es-ES" sz="1800" kern="0" dirty="0">
                <a:solidFill>
                  <a:schemeClr val="bg1">
                    <a:lumMod val="85000"/>
                  </a:schemeClr>
                </a:solidFill>
              </a:rPr>
              <a:t>Evita el espionaje o la divulgación de datos</a:t>
            </a:r>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sp>
        <p:nvSpPr>
          <p:cNvPr id="3" name="Title 2"/>
          <p:cNvSpPr>
            <a:spLocks noGrp="1"/>
          </p:cNvSpPr>
          <p:nvPr>
            <p:ph type="title"/>
          </p:nvPr>
        </p:nvSpPr>
        <p:spPr/>
        <p:txBody>
          <a:bodyPr/>
          <a:lstStyle/>
          <a:p>
            <a:r>
              <a:rPr lang="es-ES" sz="2800" dirty="0"/>
              <a:t>Descripción general del protocolo CIP Security™</a:t>
            </a:r>
            <a:endParaRPr lang="en-US" sz="2800" dirty="0"/>
          </a:p>
        </p:txBody>
      </p:sp>
      <p:sp>
        <p:nvSpPr>
          <p:cNvPr id="2" name="Text Placeholder 1"/>
          <p:cNvSpPr>
            <a:spLocks noGrp="1"/>
          </p:cNvSpPr>
          <p:nvPr>
            <p:ph type="body" sz="quarter" idx="11"/>
          </p:nvPr>
        </p:nvSpPr>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727" y="3962485"/>
            <a:ext cx="772757" cy="772757"/>
          </a:xfrm>
          <a:prstGeom prst="rect">
            <a:avLst/>
          </a:prstGeom>
        </p:spPr>
      </p:pic>
      <p:pic>
        <p:nvPicPr>
          <p:cNvPr id="31" name="Picture 30"/>
          <p:cNvPicPr>
            <a:picLocks noChangeAspect="1"/>
          </p:cNvPicPr>
          <p:nvPr/>
        </p:nvPicPr>
        <p:blipFill>
          <a:blip r:embed="rId4"/>
          <a:stretch>
            <a:fillRect/>
          </a:stretch>
        </p:blipFill>
        <p:spPr>
          <a:xfrm>
            <a:off x="3692502" y="3427010"/>
            <a:ext cx="495579" cy="371057"/>
          </a:xfrm>
          <a:prstGeom prst="rect">
            <a:avLst/>
          </a:prstGeom>
        </p:spPr>
      </p:pic>
      <p:sp>
        <p:nvSpPr>
          <p:cNvPr id="32" name="Rectangle 31"/>
          <p:cNvSpPr/>
          <p:nvPr/>
        </p:nvSpPr>
        <p:spPr bwMode="auto">
          <a:xfrm>
            <a:off x="3647003" y="3395178"/>
            <a:ext cx="794525" cy="426535"/>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247" y="3291349"/>
            <a:ext cx="625561" cy="625561"/>
          </a:xfrm>
          <a:prstGeom prst="rect">
            <a:avLst/>
          </a:prstGeom>
          <a:solidFill>
            <a:schemeClr val="bg1"/>
          </a:solidFill>
        </p:spPr>
      </p:pic>
      <p:cxnSp>
        <p:nvCxnSpPr>
          <p:cNvPr id="41" name="Straight Connector 40"/>
          <p:cNvCxnSpPr/>
          <p:nvPr/>
        </p:nvCxnSpPr>
        <p:spPr bwMode="auto">
          <a:xfrm>
            <a:off x="3329496" y="3846453"/>
            <a:ext cx="17531" cy="1106296"/>
          </a:xfrm>
          <a:prstGeom prst="line">
            <a:avLst/>
          </a:prstGeom>
          <a:ln>
            <a:solidFill>
              <a:schemeClr val="accent6"/>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3555" y="3573360"/>
            <a:ext cx="489063" cy="396172"/>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76" y="4984511"/>
            <a:ext cx="630991" cy="301070"/>
          </a:xfrm>
          <a:prstGeom prst="rect">
            <a:avLst/>
          </a:prstGeom>
        </p:spPr>
      </p:pic>
      <p:grpSp>
        <p:nvGrpSpPr>
          <p:cNvPr id="39" name="Group 38"/>
          <p:cNvGrpSpPr/>
          <p:nvPr/>
        </p:nvGrpSpPr>
        <p:grpSpPr>
          <a:xfrm>
            <a:off x="3631403" y="3387342"/>
            <a:ext cx="590882" cy="466200"/>
            <a:chOff x="1193685" y="3537206"/>
            <a:chExt cx="787843" cy="621600"/>
          </a:xfrm>
        </p:grpSpPr>
        <p:pic>
          <p:nvPicPr>
            <p:cNvPr id="40" name="Picture 39"/>
            <p:cNvPicPr>
              <a:picLocks noChangeAspect="1"/>
            </p:cNvPicPr>
            <p:nvPr/>
          </p:nvPicPr>
          <p:blipFill>
            <a:blip r:embed="rId8"/>
            <a:stretch>
              <a:fillRect/>
            </a:stretch>
          </p:blipFill>
          <p:spPr>
            <a:xfrm>
              <a:off x="1193685" y="3537206"/>
              <a:ext cx="787843" cy="621600"/>
            </a:xfrm>
            <a:prstGeom prst="rect">
              <a:avLst/>
            </a:prstGeom>
          </p:spPr>
        </p:pic>
        <p:pic>
          <p:nvPicPr>
            <p:cNvPr id="42" name="Picture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3" name="Group 42"/>
          <p:cNvGrpSpPr/>
          <p:nvPr/>
        </p:nvGrpSpPr>
        <p:grpSpPr>
          <a:xfrm>
            <a:off x="3747061" y="3520805"/>
            <a:ext cx="590882" cy="466200"/>
            <a:chOff x="1193685" y="3537206"/>
            <a:chExt cx="787843" cy="621600"/>
          </a:xfrm>
        </p:grpSpPr>
        <p:pic>
          <p:nvPicPr>
            <p:cNvPr id="44" name="Picture 43"/>
            <p:cNvPicPr>
              <a:picLocks noChangeAspect="1"/>
            </p:cNvPicPr>
            <p:nvPr/>
          </p:nvPicPr>
          <p:blipFill>
            <a:blip r:embed="rId8"/>
            <a:stretch>
              <a:fillRect/>
            </a:stretch>
          </p:blipFill>
          <p:spPr>
            <a:xfrm>
              <a:off x="1193685" y="3537206"/>
              <a:ext cx="787843" cy="621600"/>
            </a:xfrm>
            <a:prstGeom prst="rect">
              <a:avLst/>
            </a:prstGeom>
          </p:spPr>
        </p:pic>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7362" y="3395937"/>
            <a:ext cx="291871" cy="291871"/>
          </a:xfrm>
          <a:prstGeom prst="rect">
            <a:avLst/>
          </a:prstGeom>
        </p:spPr>
      </p:pic>
      <p:grpSp>
        <p:nvGrpSpPr>
          <p:cNvPr id="51" name="Group 50"/>
          <p:cNvGrpSpPr/>
          <p:nvPr/>
        </p:nvGrpSpPr>
        <p:grpSpPr>
          <a:xfrm>
            <a:off x="3634972" y="4955399"/>
            <a:ext cx="590882" cy="466200"/>
            <a:chOff x="1193685" y="3537206"/>
            <a:chExt cx="787843" cy="621600"/>
          </a:xfrm>
        </p:grpSpPr>
        <p:pic>
          <p:nvPicPr>
            <p:cNvPr id="52" name="Picture 51"/>
            <p:cNvPicPr>
              <a:picLocks noChangeAspect="1"/>
            </p:cNvPicPr>
            <p:nvPr/>
          </p:nvPicPr>
          <p:blipFill>
            <a:blip r:embed="rId8"/>
            <a:stretch>
              <a:fillRect/>
            </a:stretch>
          </p:blipFill>
          <p:spPr>
            <a:xfrm>
              <a:off x="1193685" y="3537206"/>
              <a:ext cx="787843" cy="621600"/>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54" name="Group 53"/>
          <p:cNvGrpSpPr/>
          <p:nvPr/>
        </p:nvGrpSpPr>
        <p:grpSpPr>
          <a:xfrm>
            <a:off x="3750631" y="5088862"/>
            <a:ext cx="590882" cy="466200"/>
            <a:chOff x="1193685" y="3537206"/>
            <a:chExt cx="787843" cy="621600"/>
          </a:xfrm>
        </p:grpSpPr>
        <p:pic>
          <p:nvPicPr>
            <p:cNvPr id="55" name="Picture 54"/>
            <p:cNvPicPr>
              <a:picLocks noChangeAspect="1"/>
            </p:cNvPicPr>
            <p:nvPr/>
          </p:nvPicPr>
          <p:blipFill>
            <a:blip r:embed="rId8"/>
            <a:stretch>
              <a:fillRect/>
            </a:stretch>
          </p:blipFill>
          <p:spPr>
            <a:xfrm>
              <a:off x="1193685" y="3537206"/>
              <a:ext cx="787843" cy="621600"/>
            </a:xfrm>
            <a:prstGeom prst="rect">
              <a:avLst/>
            </a:prstGeom>
          </p:spPr>
        </p:pic>
        <p:pic>
          <p:nvPicPr>
            <p:cNvPr id="56" name="Picture 5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57" name="Picture 5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20931" y="4963993"/>
            <a:ext cx="291871" cy="291871"/>
          </a:xfrm>
          <a:prstGeom prst="rect">
            <a:avLst/>
          </a:prstGeom>
        </p:spPr>
      </p:pic>
      <p:sp>
        <p:nvSpPr>
          <p:cNvPr id="33" name="TextBox 32">
            <a:extLst>
              <a:ext uri="{FF2B5EF4-FFF2-40B4-BE49-F238E27FC236}">
                <a16:creationId xmlns:a16="http://schemas.microsoft.com/office/drawing/2014/main" id="{BD5C771D-FA23-CFC3-865A-BC4DC3F11009}"/>
              </a:ext>
            </a:extLst>
          </p:cNvPr>
          <p:cNvSpPr txBox="1"/>
          <p:nvPr/>
        </p:nvSpPr>
        <p:spPr>
          <a:xfrm>
            <a:off x="2671553" y="5308006"/>
            <a:ext cx="1323876" cy="295787"/>
          </a:xfrm>
          <a:prstGeom prst="rect">
            <a:avLst/>
          </a:prstGeom>
        </p:spPr>
        <p:txBody>
          <a:bodyPr wrap="square" rtlCol="0">
            <a:spAutoFit/>
          </a:bodyPr>
          <a:lstStyle/>
          <a:p>
            <a:pPr algn="ctr">
              <a:lnSpc>
                <a:spcPts val="1650"/>
              </a:lnSpc>
            </a:pPr>
            <a:r>
              <a:rPr lang="en-US" sz="1400" b="1" dirty="0" err="1">
                <a:solidFill>
                  <a:schemeClr val="bg2">
                    <a:lumMod val="60000"/>
                    <a:lumOff val="40000"/>
                  </a:schemeClr>
                </a:solidFill>
                <a:latin typeface="Arial Narrow"/>
                <a:cs typeface="Arial Narrow"/>
              </a:rPr>
              <a:t>Controlador</a:t>
            </a:r>
            <a:endParaRPr lang="en-US" sz="1400" dirty="0">
              <a:solidFill>
                <a:schemeClr val="bg2">
                  <a:lumMod val="60000"/>
                  <a:lumOff val="40000"/>
                </a:schemeClr>
              </a:solidFill>
              <a:latin typeface="Arial Narrow"/>
              <a:cs typeface="Arial Narrow"/>
            </a:endParaRPr>
          </a:p>
        </p:txBody>
      </p:sp>
      <p:sp>
        <p:nvSpPr>
          <p:cNvPr id="34" name="TextBox 33">
            <a:extLst>
              <a:ext uri="{FF2B5EF4-FFF2-40B4-BE49-F238E27FC236}">
                <a16:creationId xmlns:a16="http://schemas.microsoft.com/office/drawing/2014/main" id="{BBD1F34C-CECB-C161-FBBD-CBBA1BE4634F}"/>
              </a:ext>
            </a:extLst>
          </p:cNvPr>
          <p:cNvSpPr txBox="1"/>
          <p:nvPr/>
        </p:nvSpPr>
        <p:spPr>
          <a:xfrm>
            <a:off x="2415293" y="3013866"/>
            <a:ext cx="1449998" cy="295466"/>
          </a:xfrm>
          <a:prstGeom prst="rect">
            <a:avLst/>
          </a:prstGeom>
          <a:noFill/>
        </p:spPr>
        <p:txBody>
          <a:bodyPr wrap="square" rtlCol="0">
            <a:spAutoFit/>
          </a:bodyPr>
          <a:lstStyle/>
          <a:p>
            <a:pPr algn="r">
              <a:lnSpc>
                <a:spcPts val="1650"/>
              </a:lnSpc>
            </a:pPr>
            <a:r>
              <a:rPr lang="en-US" sz="1400" b="1" dirty="0">
                <a:solidFill>
                  <a:schemeClr val="bg2">
                    <a:lumMod val="60000"/>
                    <a:lumOff val="40000"/>
                  </a:schemeClr>
                </a:solidFill>
                <a:latin typeface="Arial Narrow"/>
                <a:cs typeface="Arial Narrow"/>
              </a:rPr>
              <a:t>PC </a:t>
            </a:r>
            <a:r>
              <a:rPr lang="en-US" sz="1400" b="1" dirty="0" err="1">
                <a:solidFill>
                  <a:schemeClr val="bg2">
                    <a:lumMod val="60000"/>
                    <a:lumOff val="40000"/>
                  </a:schemeClr>
                </a:solidFill>
                <a:latin typeface="Arial Narrow"/>
                <a:cs typeface="Arial Narrow"/>
              </a:rPr>
              <a:t>Programación</a:t>
            </a:r>
            <a:endParaRPr lang="en-US" sz="1400" b="1"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363110748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937161" y="1526375"/>
            <a:ext cx="8665028"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t>Integridad: </a:t>
            </a:r>
            <a:r>
              <a:rPr lang="es-ES" sz="1800" kern="0" dirty="0"/>
              <a:t>Evita la manipulación o modificación de las comunicaciones.</a:t>
            </a:r>
          </a:p>
          <a:p>
            <a:pPr defTabSz="685800">
              <a:spcAft>
                <a:spcPts val="225"/>
              </a:spcAft>
            </a:pPr>
            <a:r>
              <a:rPr lang="es-ES" sz="1800" b="1" kern="0" dirty="0">
                <a:solidFill>
                  <a:schemeClr val="bg1">
                    <a:lumMod val="85000"/>
                  </a:schemeClr>
                </a:solidFill>
              </a:rPr>
              <a:t>Confidencialidad: </a:t>
            </a:r>
            <a:r>
              <a:rPr lang="es-ES" sz="1800" kern="0" dirty="0">
                <a:solidFill>
                  <a:schemeClr val="bg1">
                    <a:lumMod val="85000"/>
                  </a:schemeClr>
                </a:solidFill>
              </a:rPr>
              <a:t>Evita el espionaje o la divulgación de datos</a:t>
            </a:r>
          </a:p>
          <a:p>
            <a:pPr marL="0" indent="0" defTabSz="685800">
              <a:spcAft>
                <a:spcPts val="225"/>
              </a:spcAft>
              <a:buNone/>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sp>
        <p:nvSpPr>
          <p:cNvPr id="3" name="Title 2"/>
          <p:cNvSpPr>
            <a:spLocks noGrp="1"/>
          </p:cNvSpPr>
          <p:nvPr>
            <p:ph type="title"/>
          </p:nvPr>
        </p:nvSpPr>
        <p:spPr/>
        <p:txBody>
          <a:bodyPr/>
          <a:lstStyle/>
          <a:p>
            <a:r>
              <a:rPr lang="es-ES" sz="2800" dirty="0"/>
              <a:t>Descripción general del protocolo CIP Security™</a:t>
            </a:r>
            <a:endParaRPr lang="en-US" sz="2800" dirty="0"/>
          </a:p>
        </p:txBody>
      </p:sp>
      <p:sp>
        <p:nvSpPr>
          <p:cNvPr id="2" name="Text Placeholder 1"/>
          <p:cNvSpPr>
            <a:spLocks noGrp="1"/>
          </p:cNvSpPr>
          <p:nvPr>
            <p:ph type="body" sz="quarter" idx="11"/>
          </p:nvPr>
        </p:nvSpPr>
        <p:spPr>
          <a:xfrm>
            <a:off x="190500" y="678562"/>
            <a:ext cx="8858250" cy="304226"/>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AC6E1A3-2B6D-953B-163A-B22B47C415DC}"/>
              </a:ext>
            </a:extLst>
          </p:cNvPr>
          <p:cNvSpPr txBox="1"/>
          <p:nvPr/>
        </p:nvSpPr>
        <p:spPr>
          <a:xfrm>
            <a:off x="7783990" y="5176441"/>
            <a:ext cx="2141060" cy="528350"/>
          </a:xfrm>
          <a:prstGeom prst="rect">
            <a:avLst/>
          </a:prstGeom>
          <a:noFill/>
        </p:spPr>
        <p:txBody>
          <a:bodyPr wrap="square" rtlCol="0">
            <a:spAutoFit/>
          </a:bodyPr>
          <a:lstStyle/>
          <a:p>
            <a:pPr>
              <a:lnSpc>
                <a:spcPts val="1650"/>
              </a:lnSpc>
            </a:pPr>
            <a:r>
              <a:rPr lang="en-US" sz="1600" b="1" dirty="0" err="1">
                <a:solidFill>
                  <a:schemeClr val="bg2">
                    <a:lumMod val="60000"/>
                    <a:lumOff val="40000"/>
                  </a:schemeClr>
                </a:solidFill>
                <a:latin typeface="Arial Narrow"/>
                <a:cs typeface="Arial Narrow"/>
              </a:rPr>
              <a:t>Dispositivo</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rechaza</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el</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mensaje</a:t>
            </a:r>
            <a:endParaRPr lang="en-US" sz="1600" b="1" dirty="0">
              <a:solidFill>
                <a:schemeClr val="bg2">
                  <a:lumMod val="60000"/>
                  <a:lumOff val="40000"/>
                </a:schemeClr>
              </a:solidFill>
              <a:latin typeface="Arial Narrow"/>
              <a:cs typeface="Arial Narrow"/>
            </a:endParaRPr>
          </a:p>
        </p:txBody>
      </p:sp>
      <p:pic>
        <p:nvPicPr>
          <p:cNvPr id="7" name="Picture 6">
            <a:extLst>
              <a:ext uri="{FF2B5EF4-FFF2-40B4-BE49-F238E27FC236}">
                <a16:creationId xmlns:a16="http://schemas.microsoft.com/office/drawing/2014/main" id="{6E5325B7-3614-6915-3DD1-21CD9385B0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3992" y="4406587"/>
            <a:ext cx="1618115" cy="749327"/>
          </a:xfrm>
          <a:prstGeom prst="rect">
            <a:avLst/>
          </a:prstGeom>
        </p:spPr>
      </p:pic>
      <p:pic>
        <p:nvPicPr>
          <p:cNvPr id="8" name="Picture 7">
            <a:extLst>
              <a:ext uri="{FF2B5EF4-FFF2-40B4-BE49-F238E27FC236}">
                <a16:creationId xmlns:a16="http://schemas.microsoft.com/office/drawing/2014/main" id="{696402F1-D4FF-17C1-1A5C-A72ACC927F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8847" y="4402038"/>
            <a:ext cx="1618115" cy="749327"/>
          </a:xfrm>
          <a:prstGeom prst="rect">
            <a:avLst/>
          </a:prstGeom>
        </p:spPr>
      </p:pic>
      <p:pic>
        <p:nvPicPr>
          <p:cNvPr id="9" name="Picture 8">
            <a:extLst>
              <a:ext uri="{FF2B5EF4-FFF2-40B4-BE49-F238E27FC236}">
                <a16:creationId xmlns:a16="http://schemas.microsoft.com/office/drawing/2014/main" id="{A542C22D-BB14-A78F-BCE2-AE8063C36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9675" y="4115601"/>
            <a:ext cx="1371603" cy="1371603"/>
          </a:xfrm>
          <a:prstGeom prst="rect">
            <a:avLst/>
          </a:prstGeom>
        </p:spPr>
      </p:pic>
      <p:sp>
        <p:nvSpPr>
          <p:cNvPr id="10" name="Left-Right Arrow 91">
            <a:extLst>
              <a:ext uri="{FF2B5EF4-FFF2-40B4-BE49-F238E27FC236}">
                <a16:creationId xmlns:a16="http://schemas.microsoft.com/office/drawing/2014/main" id="{76623710-BF23-6CB9-45C9-9FF211BFBC28}"/>
              </a:ext>
            </a:extLst>
          </p:cNvPr>
          <p:cNvSpPr/>
          <p:nvPr/>
        </p:nvSpPr>
        <p:spPr bwMode="auto">
          <a:xfrm>
            <a:off x="4340158" y="4651630"/>
            <a:ext cx="929517" cy="299545"/>
          </a:xfrm>
          <a:prstGeom prst="lef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783" eaLnBrk="0" fontAlgn="base" hangingPunct="0">
              <a:spcBef>
                <a:spcPct val="0"/>
              </a:spcBef>
              <a:spcAft>
                <a:spcPct val="0"/>
              </a:spcAft>
            </a:pPr>
            <a:endParaRPr lang="en-US">
              <a:solidFill>
                <a:schemeClr val="tx1"/>
              </a:solidFill>
              <a:latin typeface="Arial" charset="0"/>
            </a:endParaRPr>
          </a:p>
        </p:txBody>
      </p:sp>
      <p:sp>
        <p:nvSpPr>
          <p:cNvPr id="11" name="Left-Right Arrow 94">
            <a:extLst>
              <a:ext uri="{FF2B5EF4-FFF2-40B4-BE49-F238E27FC236}">
                <a16:creationId xmlns:a16="http://schemas.microsoft.com/office/drawing/2014/main" id="{EC0E5263-54DD-A5C2-B06E-984D29CF3640}"/>
              </a:ext>
            </a:extLst>
          </p:cNvPr>
          <p:cNvSpPr/>
          <p:nvPr/>
        </p:nvSpPr>
        <p:spPr bwMode="auto">
          <a:xfrm>
            <a:off x="6641278" y="4631479"/>
            <a:ext cx="929517" cy="299545"/>
          </a:xfrm>
          <a:prstGeom prst="lef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783" eaLnBrk="0" fontAlgn="base" hangingPunct="0">
              <a:spcBef>
                <a:spcPct val="0"/>
              </a:spcBef>
              <a:spcAft>
                <a:spcPct val="0"/>
              </a:spcAft>
            </a:pPr>
            <a:endParaRPr lang="en-US">
              <a:solidFill>
                <a:schemeClr val="tx1"/>
              </a:solidFill>
              <a:latin typeface="Arial" charset="0"/>
            </a:endParaRPr>
          </a:p>
        </p:txBody>
      </p:sp>
      <p:sp>
        <p:nvSpPr>
          <p:cNvPr id="12" name="TextBox 11">
            <a:extLst>
              <a:ext uri="{FF2B5EF4-FFF2-40B4-BE49-F238E27FC236}">
                <a16:creationId xmlns:a16="http://schemas.microsoft.com/office/drawing/2014/main" id="{861A5AD5-B1F5-4C40-CD53-79B961353C41}"/>
              </a:ext>
            </a:extLst>
          </p:cNvPr>
          <p:cNvSpPr txBox="1"/>
          <p:nvPr/>
        </p:nvSpPr>
        <p:spPr>
          <a:xfrm>
            <a:off x="2508847" y="5172240"/>
            <a:ext cx="2019257" cy="528350"/>
          </a:xfrm>
          <a:prstGeom prst="rect">
            <a:avLst/>
          </a:prstGeom>
          <a:noFill/>
        </p:spPr>
        <p:txBody>
          <a:bodyPr wrap="square" rtlCol="0">
            <a:spAutoFit/>
          </a:bodyPr>
          <a:lstStyle/>
          <a:p>
            <a:pPr>
              <a:lnSpc>
                <a:spcPts val="1650"/>
              </a:lnSpc>
            </a:pPr>
            <a:r>
              <a:rPr lang="en-US" sz="1600" b="1" dirty="0" err="1">
                <a:solidFill>
                  <a:schemeClr val="bg2">
                    <a:lumMod val="60000"/>
                    <a:lumOff val="40000"/>
                  </a:schemeClr>
                </a:solidFill>
                <a:latin typeface="Arial Narrow"/>
                <a:cs typeface="Arial Narrow"/>
              </a:rPr>
              <a:t>Dispositivo</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rechaza</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el</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mensaje</a:t>
            </a:r>
            <a:endParaRPr lang="en-US" sz="1600" b="1" dirty="0">
              <a:solidFill>
                <a:schemeClr val="bg2">
                  <a:lumMod val="60000"/>
                  <a:lumOff val="40000"/>
                </a:schemeClr>
              </a:solidFill>
              <a:latin typeface="Arial Narrow"/>
              <a:cs typeface="Arial Narrow"/>
            </a:endParaRPr>
          </a:p>
        </p:txBody>
      </p:sp>
      <p:sp>
        <p:nvSpPr>
          <p:cNvPr id="13" name="TextBox 12">
            <a:extLst>
              <a:ext uri="{FF2B5EF4-FFF2-40B4-BE49-F238E27FC236}">
                <a16:creationId xmlns:a16="http://schemas.microsoft.com/office/drawing/2014/main" id="{2740CBCB-C25F-7A46-9382-F2B8B92B7D99}"/>
              </a:ext>
            </a:extLst>
          </p:cNvPr>
          <p:cNvSpPr txBox="1"/>
          <p:nvPr/>
        </p:nvSpPr>
        <p:spPr>
          <a:xfrm>
            <a:off x="5348218" y="5300006"/>
            <a:ext cx="1757212" cy="310341"/>
          </a:xfrm>
          <a:prstGeom prst="rect">
            <a:avLst/>
          </a:prstGeom>
          <a:noFill/>
        </p:spPr>
        <p:txBody>
          <a:bodyPr wrap="none" rtlCol="0">
            <a:spAutoFit/>
          </a:bodyPr>
          <a:lstStyle/>
          <a:p>
            <a:pPr>
              <a:lnSpc>
                <a:spcPts val="1650"/>
              </a:lnSpc>
            </a:pPr>
            <a:r>
              <a:rPr lang="en-US" sz="1600" dirty="0" err="1">
                <a:solidFill>
                  <a:schemeClr val="bg2">
                    <a:lumMod val="60000"/>
                    <a:lumOff val="40000"/>
                  </a:schemeClr>
                </a:solidFill>
                <a:latin typeface="Arial Narrow"/>
                <a:cs typeface="Arial Narrow"/>
              </a:rPr>
              <a:t>Atacante</a:t>
            </a:r>
            <a:r>
              <a:rPr lang="en-US" sz="1600" dirty="0">
                <a:solidFill>
                  <a:schemeClr val="bg2">
                    <a:lumMod val="60000"/>
                    <a:lumOff val="40000"/>
                  </a:schemeClr>
                </a:solidFill>
                <a:latin typeface="Arial Narrow"/>
                <a:cs typeface="Arial Narrow"/>
              </a:rPr>
              <a:t> </a:t>
            </a:r>
            <a:r>
              <a:rPr lang="en-US" sz="1600" dirty="0" err="1">
                <a:solidFill>
                  <a:schemeClr val="bg2">
                    <a:lumMod val="60000"/>
                    <a:lumOff val="40000"/>
                  </a:schemeClr>
                </a:solidFill>
                <a:latin typeface="Arial Narrow"/>
                <a:cs typeface="Arial Narrow"/>
              </a:rPr>
              <a:t>en</a:t>
            </a:r>
            <a:r>
              <a:rPr lang="en-US" sz="1600" dirty="0">
                <a:solidFill>
                  <a:schemeClr val="bg2">
                    <a:lumMod val="60000"/>
                    <a:lumOff val="40000"/>
                  </a:schemeClr>
                </a:solidFill>
                <a:latin typeface="Arial Narrow"/>
                <a:cs typeface="Arial Narrow"/>
              </a:rPr>
              <a:t> </a:t>
            </a:r>
            <a:r>
              <a:rPr lang="en-US" sz="1600" dirty="0" err="1">
                <a:solidFill>
                  <a:schemeClr val="bg2">
                    <a:lumMod val="60000"/>
                    <a:lumOff val="40000"/>
                  </a:schemeClr>
                </a:solidFill>
                <a:latin typeface="Arial Narrow"/>
                <a:cs typeface="Arial Narrow"/>
              </a:rPr>
              <a:t>el</a:t>
            </a:r>
            <a:r>
              <a:rPr lang="en-US" sz="1600" dirty="0">
                <a:solidFill>
                  <a:schemeClr val="bg2">
                    <a:lumMod val="60000"/>
                    <a:lumOff val="40000"/>
                  </a:schemeClr>
                </a:solidFill>
                <a:latin typeface="Arial Narrow"/>
                <a:cs typeface="Arial Narrow"/>
              </a:rPr>
              <a:t> medio</a:t>
            </a:r>
            <a:endParaRPr lang="en-US" sz="3200" dirty="0">
              <a:solidFill>
                <a:schemeClr val="bg2">
                  <a:lumMod val="60000"/>
                  <a:lumOff val="40000"/>
                </a:schemeClr>
              </a:solidFill>
              <a:latin typeface="Arial Narrow"/>
              <a:cs typeface="Arial Narrow"/>
            </a:endParaRPr>
          </a:p>
        </p:txBody>
      </p:sp>
      <p:sp>
        <p:nvSpPr>
          <p:cNvPr id="4" name="TextBox 3">
            <a:extLst>
              <a:ext uri="{FF2B5EF4-FFF2-40B4-BE49-F238E27FC236}">
                <a16:creationId xmlns:a16="http://schemas.microsoft.com/office/drawing/2014/main" id="{7AD333A7-4540-4732-FE33-931965B8D5BE}"/>
              </a:ext>
            </a:extLst>
          </p:cNvPr>
          <p:cNvSpPr txBox="1"/>
          <p:nvPr/>
        </p:nvSpPr>
        <p:spPr>
          <a:xfrm>
            <a:off x="4965924" y="3574282"/>
            <a:ext cx="2604870" cy="553998"/>
          </a:xfrm>
          <a:prstGeom prst="rect">
            <a:avLst/>
          </a:prstGeom>
          <a:noFill/>
        </p:spPr>
        <p:txBody>
          <a:bodyPr wrap="square" rtlCol="0">
            <a:spAutoFit/>
          </a:bodyPr>
          <a:lstStyle/>
          <a:p>
            <a:pPr marL="287273" indent="-287273" fontAlgn="base">
              <a:buClr>
                <a:srgbClr val="BB2332"/>
              </a:buClr>
            </a:pPr>
            <a:r>
              <a:rPr lang="es-ES" sz="1500" dirty="0">
                <a:solidFill>
                  <a:schemeClr val="bg2">
                    <a:lumMod val="60000"/>
                    <a:lumOff val="40000"/>
                  </a:schemeClr>
                </a:solidFill>
                <a:latin typeface="Arial" panose="020B0604020202020204" pitchFamily="34" charset="0"/>
                <a:cs typeface="Arial" panose="020B0604020202020204" pitchFamily="34" charset="0"/>
              </a:rPr>
              <a:t>El Hacker puede enviar comandos al controlador</a:t>
            </a:r>
            <a:endParaRPr lang="en-US" sz="1500" dirty="0">
              <a:solidFill>
                <a:schemeClr val="bg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0513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77"/>
          <p:cNvSpPr>
            <a:spLocks noGrp="1"/>
          </p:cNvSpPr>
          <p:nvPr>
            <p:ph type="title"/>
          </p:nvPr>
        </p:nvSpPr>
        <p:spPr/>
        <p:txBody>
          <a:bodyPr/>
          <a:lstStyle/>
          <a:p>
            <a:r>
              <a:rPr lang="es-ES" sz="2800" dirty="0"/>
              <a:t>Descripción general del protocolo CIP Security™</a:t>
            </a:r>
            <a:endParaRPr lang="en-US" sz="2800" dirty="0"/>
          </a:p>
        </p:txBody>
      </p:sp>
      <p:sp>
        <p:nvSpPr>
          <p:cNvPr id="79" name="Text Placeholder 78"/>
          <p:cNvSpPr>
            <a:spLocks noGrp="1"/>
          </p:cNvSpPr>
          <p:nvPr>
            <p:ph type="body" sz="quarter" idx="11"/>
          </p:nvPr>
        </p:nvSpPr>
        <p:spPr>
          <a:xfrm>
            <a:off x="277091" y="700311"/>
            <a:ext cx="8762134" cy="354907"/>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a:p>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19" name="Content Placeholder 18"/>
          <p:cNvSpPr>
            <a:spLocks noGrp="1"/>
          </p:cNvSpPr>
          <p:nvPr>
            <p:ph sz="quarter" idx="14"/>
          </p:nvPr>
        </p:nvSpPr>
        <p:spPr>
          <a:xfrm>
            <a:off x="840550" y="1219369"/>
            <a:ext cx="9997168" cy="4762500"/>
          </a:xfrm>
        </p:spPr>
        <p:txBody>
          <a:bodyPr/>
          <a:lstStyle/>
          <a:p>
            <a:r>
              <a:rPr lang="es-ES" sz="1600" dirty="0"/>
              <a:t>Se adjunta un HMAC a </a:t>
            </a:r>
            <a:r>
              <a:rPr lang="es-ES" sz="1600" u="sng" dirty="0"/>
              <a:t>cada mensaje </a:t>
            </a:r>
            <a:r>
              <a:rPr lang="es-ES" sz="1600" dirty="0"/>
              <a:t>como un medio para validar la integridad y la autenticidad.</a:t>
            </a:r>
          </a:p>
          <a:p>
            <a:r>
              <a:rPr lang="es-ES" sz="1600" dirty="0"/>
              <a:t>El mensaje primero se “trocea (hash)" para proporcionar </a:t>
            </a:r>
            <a:r>
              <a:rPr lang="es-ES" sz="1600" u="sng" dirty="0"/>
              <a:t>integridad</a:t>
            </a:r>
            <a:endParaRPr lang="en-US" sz="1600" u="sng" dirty="0"/>
          </a:p>
          <a:p>
            <a:pPr lvl="1"/>
            <a:r>
              <a:rPr lang="es-ES" sz="1050" dirty="0"/>
              <a:t>Una función matemática que asigna un mensaje de tamaño arbitrario a un mensaje de tamaño fijo (como una suma de comprobación o CRC)</a:t>
            </a:r>
          </a:p>
          <a:p>
            <a:pPr lvl="1"/>
            <a:r>
              <a:rPr lang="es-ES" sz="1050" dirty="0"/>
              <a:t>Es fácil calcular el valor hash para cualquier mensaje dado</a:t>
            </a:r>
          </a:p>
          <a:p>
            <a:pPr lvl="1"/>
            <a:r>
              <a:rPr lang="es-ES" sz="1050" dirty="0"/>
              <a:t>No es factible generar un mensaje a partir de su hash (es decir, unidireccional)</a:t>
            </a:r>
          </a:p>
          <a:p>
            <a:pPr lvl="1"/>
            <a:r>
              <a:rPr lang="es-ES" sz="1050" dirty="0"/>
              <a:t>No es factible modificar un mensaje sin cambiar el hash</a:t>
            </a:r>
          </a:p>
          <a:p>
            <a:pPr lvl="1"/>
            <a:r>
              <a:rPr lang="es-ES" sz="1050" dirty="0"/>
              <a:t>No es factible encontrar dos mensajes diferentes con el mismo </a:t>
            </a:r>
            <a:r>
              <a:rPr lang="en-US" sz="1050" dirty="0"/>
              <a:t>hash</a:t>
            </a:r>
          </a:p>
          <a:p>
            <a:r>
              <a:rPr lang="es-ES" sz="1600" dirty="0"/>
              <a:t>También se agrega una clave secreta al mensaje antes de que se “trocee" para proporcionar </a:t>
            </a:r>
            <a:r>
              <a:rPr lang="es-ES" sz="1600" u="sng" dirty="0"/>
              <a:t>autenticidad</a:t>
            </a:r>
          </a:p>
          <a:p>
            <a:pPr lvl="1"/>
            <a:r>
              <a:rPr lang="es-ES" sz="1050" dirty="0"/>
              <a:t>No puede validar el mensaje a menos que sepa el secreto</a:t>
            </a:r>
          </a:p>
          <a:p>
            <a:r>
              <a:rPr lang="es-ES" sz="1600" b="1" dirty="0">
                <a:solidFill>
                  <a:srgbClr val="C00000"/>
                </a:solidFill>
              </a:rPr>
              <a:t>HMAC es rápido y eficiente con un impacto mínimo en el rendimiento</a:t>
            </a:r>
            <a:endParaRPr lang="en-US" sz="1600" b="1" dirty="0">
              <a:solidFill>
                <a:srgbClr val="C00000"/>
              </a:solidFill>
            </a:endParaRPr>
          </a:p>
        </p:txBody>
      </p:sp>
      <p:sp>
        <p:nvSpPr>
          <p:cNvPr id="86" name="TextBox 85"/>
          <p:cNvSpPr txBox="1"/>
          <p:nvPr/>
        </p:nvSpPr>
        <p:spPr>
          <a:xfrm>
            <a:off x="7783990" y="5176441"/>
            <a:ext cx="2141060" cy="528350"/>
          </a:xfrm>
          <a:prstGeom prst="rect">
            <a:avLst/>
          </a:prstGeom>
          <a:noFill/>
        </p:spPr>
        <p:txBody>
          <a:bodyPr wrap="square" rtlCol="0">
            <a:spAutoFit/>
          </a:bodyPr>
          <a:lstStyle/>
          <a:p>
            <a:pPr>
              <a:lnSpc>
                <a:spcPts val="1650"/>
              </a:lnSpc>
            </a:pPr>
            <a:r>
              <a:rPr lang="en-US" sz="1600" b="1" dirty="0" err="1">
                <a:solidFill>
                  <a:schemeClr val="bg2">
                    <a:lumMod val="60000"/>
                    <a:lumOff val="40000"/>
                  </a:schemeClr>
                </a:solidFill>
                <a:latin typeface="Arial Narrow"/>
                <a:cs typeface="Arial Narrow"/>
              </a:rPr>
              <a:t>Dispositivo</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rechaza</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el</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mensaje</a:t>
            </a:r>
            <a:endParaRPr lang="en-US" sz="1600" b="1" dirty="0">
              <a:solidFill>
                <a:schemeClr val="bg2">
                  <a:lumMod val="60000"/>
                  <a:lumOff val="40000"/>
                </a:schemeClr>
              </a:solidFill>
              <a:latin typeface="Arial Narrow"/>
              <a:cs typeface="Arial Narrow"/>
            </a:endParaRPr>
          </a:p>
        </p:txBody>
      </p:sp>
      <p:pic>
        <p:nvPicPr>
          <p:cNvPr id="89" name="Picture 8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3992" y="4406587"/>
            <a:ext cx="1618115" cy="749327"/>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8847" y="4402038"/>
            <a:ext cx="1618115" cy="749327"/>
          </a:xfrm>
          <a:prstGeom prst="rect">
            <a:avLst/>
          </a:prstGeom>
        </p:spPr>
      </p:pic>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9675" y="4115601"/>
            <a:ext cx="1371603" cy="1371603"/>
          </a:xfrm>
          <a:prstGeom prst="rect">
            <a:avLst/>
          </a:prstGeom>
        </p:spPr>
      </p:pic>
      <p:sp>
        <p:nvSpPr>
          <p:cNvPr id="92" name="Left-Right Arrow 91"/>
          <p:cNvSpPr/>
          <p:nvPr/>
        </p:nvSpPr>
        <p:spPr bwMode="auto">
          <a:xfrm>
            <a:off x="4340158" y="4651630"/>
            <a:ext cx="929517" cy="299545"/>
          </a:xfrm>
          <a:prstGeom prst="lef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783" eaLnBrk="0" fontAlgn="base" hangingPunct="0">
              <a:spcBef>
                <a:spcPct val="0"/>
              </a:spcBef>
              <a:spcAft>
                <a:spcPct val="0"/>
              </a:spcAft>
            </a:pPr>
            <a:endParaRPr lang="en-US">
              <a:solidFill>
                <a:schemeClr val="tx1"/>
              </a:solidFill>
              <a:latin typeface="Arial" charset="0"/>
            </a:endParaRPr>
          </a:p>
        </p:txBody>
      </p:sp>
      <p:sp>
        <p:nvSpPr>
          <p:cNvPr id="95" name="Left-Right Arrow 94"/>
          <p:cNvSpPr/>
          <p:nvPr/>
        </p:nvSpPr>
        <p:spPr bwMode="auto">
          <a:xfrm>
            <a:off x="6641278" y="4631479"/>
            <a:ext cx="929517" cy="299545"/>
          </a:xfrm>
          <a:prstGeom prst="lef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783" eaLnBrk="0" fontAlgn="base" hangingPunct="0">
              <a:spcBef>
                <a:spcPct val="0"/>
              </a:spcBef>
              <a:spcAft>
                <a:spcPct val="0"/>
              </a:spcAft>
            </a:pPr>
            <a:endParaRPr lang="en-US">
              <a:solidFill>
                <a:schemeClr val="tx1"/>
              </a:solidFill>
              <a:latin typeface="Arial" charset="0"/>
            </a:endParaRPr>
          </a:p>
        </p:txBody>
      </p:sp>
      <p:sp>
        <p:nvSpPr>
          <p:cNvPr id="99" name="TextBox 98"/>
          <p:cNvSpPr txBox="1"/>
          <p:nvPr/>
        </p:nvSpPr>
        <p:spPr>
          <a:xfrm>
            <a:off x="2508847" y="5193587"/>
            <a:ext cx="2019257" cy="528350"/>
          </a:xfrm>
          <a:prstGeom prst="rect">
            <a:avLst/>
          </a:prstGeom>
          <a:noFill/>
        </p:spPr>
        <p:txBody>
          <a:bodyPr wrap="square" rtlCol="0">
            <a:spAutoFit/>
          </a:bodyPr>
          <a:lstStyle/>
          <a:p>
            <a:pPr>
              <a:lnSpc>
                <a:spcPts val="1650"/>
              </a:lnSpc>
            </a:pPr>
            <a:r>
              <a:rPr lang="en-US" sz="1600" b="1" dirty="0" err="1">
                <a:solidFill>
                  <a:schemeClr val="bg2">
                    <a:lumMod val="60000"/>
                    <a:lumOff val="40000"/>
                  </a:schemeClr>
                </a:solidFill>
                <a:latin typeface="Arial Narrow"/>
                <a:cs typeface="Arial Narrow"/>
              </a:rPr>
              <a:t>Dispositivo</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rechaza</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el</a:t>
            </a:r>
            <a:r>
              <a:rPr lang="en-US" sz="1600" b="1" dirty="0">
                <a:solidFill>
                  <a:schemeClr val="bg2">
                    <a:lumMod val="60000"/>
                    <a:lumOff val="40000"/>
                  </a:schemeClr>
                </a:solidFill>
                <a:latin typeface="Arial Narrow"/>
                <a:cs typeface="Arial Narrow"/>
              </a:rPr>
              <a:t> </a:t>
            </a:r>
            <a:r>
              <a:rPr lang="en-US" sz="1600" b="1" dirty="0" err="1">
                <a:solidFill>
                  <a:schemeClr val="bg2">
                    <a:lumMod val="60000"/>
                    <a:lumOff val="40000"/>
                  </a:schemeClr>
                </a:solidFill>
                <a:latin typeface="Arial Narrow"/>
                <a:cs typeface="Arial Narrow"/>
              </a:rPr>
              <a:t>mensaje</a:t>
            </a:r>
            <a:endParaRPr lang="en-US" sz="1600" b="1" dirty="0">
              <a:solidFill>
                <a:schemeClr val="bg2">
                  <a:lumMod val="60000"/>
                  <a:lumOff val="40000"/>
                </a:schemeClr>
              </a:solidFill>
              <a:latin typeface="Arial Narrow"/>
              <a:cs typeface="Arial Narrow"/>
            </a:endParaRPr>
          </a:p>
        </p:txBody>
      </p:sp>
      <p:sp>
        <p:nvSpPr>
          <p:cNvPr id="101" name="TextBox 100"/>
          <p:cNvSpPr txBox="1"/>
          <p:nvPr/>
        </p:nvSpPr>
        <p:spPr>
          <a:xfrm>
            <a:off x="5348218" y="5321353"/>
            <a:ext cx="1757212" cy="310341"/>
          </a:xfrm>
          <a:prstGeom prst="rect">
            <a:avLst/>
          </a:prstGeom>
          <a:noFill/>
        </p:spPr>
        <p:txBody>
          <a:bodyPr wrap="none" rtlCol="0">
            <a:spAutoFit/>
          </a:bodyPr>
          <a:lstStyle/>
          <a:p>
            <a:pPr>
              <a:lnSpc>
                <a:spcPts val="1650"/>
              </a:lnSpc>
            </a:pPr>
            <a:r>
              <a:rPr lang="en-US" sz="1600" dirty="0" err="1">
                <a:solidFill>
                  <a:schemeClr val="bg2">
                    <a:lumMod val="60000"/>
                    <a:lumOff val="40000"/>
                  </a:schemeClr>
                </a:solidFill>
                <a:latin typeface="Arial Narrow"/>
                <a:cs typeface="Arial Narrow"/>
              </a:rPr>
              <a:t>Atacante</a:t>
            </a:r>
            <a:r>
              <a:rPr lang="en-US" sz="1600" dirty="0">
                <a:solidFill>
                  <a:schemeClr val="bg2">
                    <a:lumMod val="60000"/>
                    <a:lumOff val="40000"/>
                  </a:schemeClr>
                </a:solidFill>
                <a:latin typeface="Arial Narrow"/>
                <a:cs typeface="Arial Narrow"/>
              </a:rPr>
              <a:t> </a:t>
            </a:r>
            <a:r>
              <a:rPr lang="en-US" sz="1600" dirty="0" err="1">
                <a:solidFill>
                  <a:schemeClr val="bg2">
                    <a:lumMod val="60000"/>
                    <a:lumOff val="40000"/>
                  </a:schemeClr>
                </a:solidFill>
                <a:latin typeface="Arial Narrow"/>
                <a:cs typeface="Arial Narrow"/>
              </a:rPr>
              <a:t>en</a:t>
            </a:r>
            <a:r>
              <a:rPr lang="en-US" sz="1600" dirty="0">
                <a:solidFill>
                  <a:schemeClr val="bg2">
                    <a:lumMod val="60000"/>
                    <a:lumOff val="40000"/>
                  </a:schemeClr>
                </a:solidFill>
                <a:latin typeface="Arial Narrow"/>
                <a:cs typeface="Arial Narrow"/>
              </a:rPr>
              <a:t> </a:t>
            </a:r>
            <a:r>
              <a:rPr lang="en-US" sz="1600" dirty="0" err="1">
                <a:solidFill>
                  <a:schemeClr val="bg2">
                    <a:lumMod val="60000"/>
                    <a:lumOff val="40000"/>
                  </a:schemeClr>
                </a:solidFill>
                <a:latin typeface="Arial Narrow"/>
                <a:cs typeface="Arial Narrow"/>
              </a:rPr>
              <a:t>el</a:t>
            </a:r>
            <a:r>
              <a:rPr lang="en-US" sz="1600" dirty="0">
                <a:solidFill>
                  <a:schemeClr val="bg2">
                    <a:lumMod val="60000"/>
                    <a:lumOff val="40000"/>
                  </a:schemeClr>
                </a:solidFill>
                <a:latin typeface="Arial Narrow"/>
                <a:cs typeface="Arial Narrow"/>
              </a:rPr>
              <a:t> medio</a:t>
            </a:r>
            <a:endParaRPr lang="en-US" sz="3200"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40359829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820879" y="1637212"/>
            <a:ext cx="8665028"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t>Integridad: </a:t>
            </a:r>
            <a:r>
              <a:rPr lang="es-ES" sz="1800" kern="0" dirty="0"/>
              <a:t>Evita la manipulación o modificación de las comunicaciones.</a:t>
            </a:r>
          </a:p>
          <a:p>
            <a:pPr defTabSz="685800">
              <a:spcAft>
                <a:spcPts val="225"/>
              </a:spcAft>
            </a:pPr>
            <a:r>
              <a:rPr lang="es-ES" sz="1800" b="1" kern="0" dirty="0">
                <a:solidFill>
                  <a:schemeClr val="bg1">
                    <a:lumMod val="85000"/>
                  </a:schemeClr>
                </a:solidFill>
              </a:rPr>
              <a:t>Confidencialidad: </a:t>
            </a:r>
            <a:r>
              <a:rPr lang="es-ES" sz="1800" kern="0" dirty="0">
                <a:solidFill>
                  <a:schemeClr val="bg1">
                    <a:lumMod val="85000"/>
                  </a:schemeClr>
                </a:solidFill>
              </a:rPr>
              <a:t>Evita el espionaje o la divulgación de datos</a:t>
            </a:r>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727" y="3962485"/>
            <a:ext cx="772757" cy="772757"/>
          </a:xfrm>
          <a:prstGeom prst="rect">
            <a:avLst/>
          </a:prstGeom>
        </p:spPr>
      </p:pic>
      <p:pic>
        <p:nvPicPr>
          <p:cNvPr id="31" name="Picture 30"/>
          <p:cNvPicPr>
            <a:picLocks noChangeAspect="1"/>
          </p:cNvPicPr>
          <p:nvPr/>
        </p:nvPicPr>
        <p:blipFill>
          <a:blip r:embed="rId4"/>
          <a:stretch>
            <a:fillRect/>
          </a:stretch>
        </p:blipFill>
        <p:spPr>
          <a:xfrm>
            <a:off x="3692502" y="3427010"/>
            <a:ext cx="495579" cy="371057"/>
          </a:xfrm>
          <a:prstGeom prst="rect">
            <a:avLst/>
          </a:prstGeom>
        </p:spPr>
      </p:pic>
      <p:sp>
        <p:nvSpPr>
          <p:cNvPr id="32" name="Rectangle 31"/>
          <p:cNvSpPr/>
          <p:nvPr/>
        </p:nvSpPr>
        <p:spPr bwMode="auto">
          <a:xfrm>
            <a:off x="3647003" y="3395178"/>
            <a:ext cx="794525" cy="426535"/>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247" y="3291349"/>
            <a:ext cx="625561" cy="625561"/>
          </a:xfrm>
          <a:prstGeom prst="rect">
            <a:avLst/>
          </a:prstGeom>
          <a:solidFill>
            <a:schemeClr val="bg1"/>
          </a:solidFill>
        </p:spPr>
      </p:pic>
      <p:cxnSp>
        <p:nvCxnSpPr>
          <p:cNvPr id="41" name="Straight Connector 40"/>
          <p:cNvCxnSpPr/>
          <p:nvPr/>
        </p:nvCxnSpPr>
        <p:spPr bwMode="auto">
          <a:xfrm>
            <a:off x="3329496" y="3846453"/>
            <a:ext cx="17531" cy="1106296"/>
          </a:xfrm>
          <a:prstGeom prst="line">
            <a:avLst/>
          </a:prstGeom>
          <a:ln>
            <a:solidFill>
              <a:schemeClr val="accent6"/>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06569" y="4073581"/>
            <a:ext cx="2395818" cy="964367"/>
          </a:xfrm>
          <a:prstGeom prst="rect">
            <a:avLst/>
          </a:prstGeom>
          <a:noFill/>
        </p:spPr>
        <p:txBody>
          <a:bodyPr wrap="square" rtlCol="0">
            <a:spAutoFit/>
          </a:bodyPr>
          <a:lstStyle/>
          <a:p>
            <a:pPr>
              <a:lnSpc>
                <a:spcPts val="1650"/>
              </a:lnSpc>
            </a:pPr>
            <a:r>
              <a:rPr lang="es-ES" sz="1800" dirty="0">
                <a:solidFill>
                  <a:schemeClr val="bg2">
                    <a:lumMod val="60000"/>
                    <a:lumOff val="40000"/>
                  </a:schemeClr>
                </a:solidFill>
                <a:latin typeface="Arial Narrow"/>
                <a:cs typeface="Arial Narrow"/>
              </a:rPr>
              <a:t>Ahora, el hacker no puede modificar los datos, sin embargo, aún puede verlos</a:t>
            </a:r>
            <a:endParaRPr lang="en-US" sz="1800" dirty="0">
              <a:solidFill>
                <a:schemeClr val="bg2">
                  <a:lumMod val="60000"/>
                  <a:lumOff val="40000"/>
                </a:schemeClr>
              </a:solidFill>
              <a:latin typeface="Arial Narrow"/>
              <a:cs typeface="Arial Narrow"/>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7790" y="4193445"/>
            <a:ext cx="340942" cy="340942"/>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76" y="4984511"/>
            <a:ext cx="630991" cy="301070"/>
          </a:xfrm>
          <a:prstGeom prst="rect">
            <a:avLst/>
          </a:prstGeom>
        </p:spPr>
      </p:pic>
      <p:grpSp>
        <p:nvGrpSpPr>
          <p:cNvPr id="39" name="Group 38"/>
          <p:cNvGrpSpPr/>
          <p:nvPr/>
        </p:nvGrpSpPr>
        <p:grpSpPr>
          <a:xfrm>
            <a:off x="3631403" y="3387342"/>
            <a:ext cx="590882" cy="466200"/>
            <a:chOff x="1193685" y="3537206"/>
            <a:chExt cx="787843" cy="621600"/>
          </a:xfrm>
        </p:grpSpPr>
        <p:pic>
          <p:nvPicPr>
            <p:cNvPr id="40" name="Picture 39"/>
            <p:cNvPicPr>
              <a:picLocks noChangeAspect="1"/>
            </p:cNvPicPr>
            <p:nvPr/>
          </p:nvPicPr>
          <p:blipFill>
            <a:blip r:embed="rId8"/>
            <a:stretch>
              <a:fillRect/>
            </a:stretch>
          </p:blipFill>
          <p:spPr>
            <a:xfrm>
              <a:off x="1193685" y="3537206"/>
              <a:ext cx="787843" cy="621600"/>
            </a:xfrm>
            <a:prstGeom prst="rect">
              <a:avLst/>
            </a:prstGeom>
          </p:spPr>
        </p:pic>
        <p:pic>
          <p:nvPicPr>
            <p:cNvPr id="42" name="Picture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3" name="Group 42"/>
          <p:cNvGrpSpPr/>
          <p:nvPr/>
        </p:nvGrpSpPr>
        <p:grpSpPr>
          <a:xfrm>
            <a:off x="3747061" y="3520805"/>
            <a:ext cx="590882" cy="466200"/>
            <a:chOff x="1193685" y="3537206"/>
            <a:chExt cx="787843" cy="621600"/>
          </a:xfrm>
        </p:grpSpPr>
        <p:pic>
          <p:nvPicPr>
            <p:cNvPr id="44" name="Picture 43"/>
            <p:cNvPicPr>
              <a:picLocks noChangeAspect="1"/>
            </p:cNvPicPr>
            <p:nvPr/>
          </p:nvPicPr>
          <p:blipFill>
            <a:blip r:embed="rId8"/>
            <a:stretch>
              <a:fillRect/>
            </a:stretch>
          </p:blipFill>
          <p:spPr>
            <a:xfrm>
              <a:off x="1193685" y="3537206"/>
              <a:ext cx="787843" cy="621600"/>
            </a:xfrm>
            <a:prstGeom prst="rect">
              <a:avLst/>
            </a:prstGeom>
          </p:spPr>
        </p:pic>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47" name="Picture 4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7362" y="3395937"/>
            <a:ext cx="291871" cy="291871"/>
          </a:xfrm>
          <a:prstGeom prst="rect">
            <a:avLst/>
          </a:prstGeom>
        </p:spPr>
      </p:pic>
      <p:grpSp>
        <p:nvGrpSpPr>
          <p:cNvPr id="48" name="Group 47"/>
          <p:cNvGrpSpPr/>
          <p:nvPr/>
        </p:nvGrpSpPr>
        <p:grpSpPr>
          <a:xfrm>
            <a:off x="3634972" y="4955399"/>
            <a:ext cx="590882" cy="466200"/>
            <a:chOff x="1193685" y="3537206"/>
            <a:chExt cx="787843" cy="621600"/>
          </a:xfrm>
        </p:grpSpPr>
        <p:pic>
          <p:nvPicPr>
            <p:cNvPr id="49" name="Picture 48"/>
            <p:cNvPicPr>
              <a:picLocks noChangeAspect="1"/>
            </p:cNvPicPr>
            <p:nvPr/>
          </p:nvPicPr>
          <p:blipFill>
            <a:blip r:embed="rId8"/>
            <a:stretch>
              <a:fillRect/>
            </a:stretch>
          </p:blipFill>
          <p:spPr>
            <a:xfrm>
              <a:off x="1193685" y="3537206"/>
              <a:ext cx="787843" cy="621600"/>
            </a:xfrm>
            <a:prstGeom prst="rect">
              <a:avLst/>
            </a:prstGeom>
          </p:spPr>
        </p:pic>
        <p:pic>
          <p:nvPicPr>
            <p:cNvPr id="50" name="Picture 4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51" name="Group 50"/>
          <p:cNvGrpSpPr/>
          <p:nvPr/>
        </p:nvGrpSpPr>
        <p:grpSpPr>
          <a:xfrm>
            <a:off x="3750631" y="5088862"/>
            <a:ext cx="590882" cy="466200"/>
            <a:chOff x="1193685" y="3537206"/>
            <a:chExt cx="787843" cy="621600"/>
          </a:xfrm>
        </p:grpSpPr>
        <p:pic>
          <p:nvPicPr>
            <p:cNvPr id="52" name="Picture 51"/>
            <p:cNvPicPr>
              <a:picLocks noChangeAspect="1"/>
            </p:cNvPicPr>
            <p:nvPr/>
          </p:nvPicPr>
          <p:blipFill>
            <a:blip r:embed="rId8"/>
            <a:stretch>
              <a:fillRect/>
            </a:stretch>
          </p:blipFill>
          <p:spPr>
            <a:xfrm>
              <a:off x="1193685" y="3537206"/>
              <a:ext cx="787843" cy="621600"/>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54" name="Picture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20931" y="4963993"/>
            <a:ext cx="291871" cy="291871"/>
          </a:xfrm>
          <a:prstGeom prst="rect">
            <a:avLst/>
          </a:prstGeom>
        </p:spPr>
      </p:pic>
      <p:sp>
        <p:nvSpPr>
          <p:cNvPr id="33" name="Title 2"/>
          <p:cNvSpPr>
            <a:spLocks noGrp="1"/>
          </p:cNvSpPr>
          <p:nvPr>
            <p:ph type="title"/>
          </p:nvPr>
        </p:nvSpPr>
        <p:spPr>
          <a:xfrm>
            <a:off x="189980" y="40050"/>
            <a:ext cx="8858250" cy="495305"/>
          </a:xfrm>
        </p:spPr>
        <p:txBody>
          <a:bodyPr/>
          <a:lstStyle/>
          <a:p>
            <a:r>
              <a:rPr lang="es-ES" sz="2800" dirty="0"/>
              <a:t>Descripción general del protocolo CIP Security™</a:t>
            </a:r>
            <a:endParaRPr lang="en-US" sz="2800" dirty="0"/>
          </a:p>
        </p:txBody>
      </p:sp>
      <p:sp>
        <p:nvSpPr>
          <p:cNvPr id="34" name="Text Placeholder 1"/>
          <p:cNvSpPr>
            <a:spLocks noGrp="1"/>
          </p:cNvSpPr>
          <p:nvPr>
            <p:ph type="body" sz="quarter" idx="11"/>
          </p:nvPr>
        </p:nvSpPr>
        <p:spPr>
          <a:xfrm>
            <a:off x="284885" y="512423"/>
            <a:ext cx="8858250" cy="393518"/>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8754DA4-9D9D-66BD-D9D8-7ECE7CD4CAD8}"/>
              </a:ext>
            </a:extLst>
          </p:cNvPr>
          <p:cNvSpPr txBox="1"/>
          <p:nvPr/>
        </p:nvSpPr>
        <p:spPr>
          <a:xfrm>
            <a:off x="2670569" y="5265945"/>
            <a:ext cx="1310516" cy="295787"/>
          </a:xfrm>
          <a:prstGeom prst="rect">
            <a:avLst/>
          </a:prstGeom>
        </p:spPr>
        <p:txBody>
          <a:bodyPr wrap="square" rtlCol="0">
            <a:spAutoFit/>
          </a:bodyPr>
          <a:lstStyle/>
          <a:p>
            <a:pPr algn="ctr">
              <a:lnSpc>
                <a:spcPts val="1650"/>
              </a:lnSpc>
            </a:pPr>
            <a:r>
              <a:rPr lang="en-US" sz="1400" b="1" dirty="0" err="1">
                <a:solidFill>
                  <a:schemeClr val="bg2">
                    <a:lumMod val="60000"/>
                    <a:lumOff val="40000"/>
                  </a:schemeClr>
                </a:solidFill>
                <a:latin typeface="Arial Narrow"/>
                <a:cs typeface="Arial Narrow"/>
              </a:rPr>
              <a:t>Controlador</a:t>
            </a:r>
            <a:endParaRPr lang="en-US" sz="1400" dirty="0">
              <a:solidFill>
                <a:schemeClr val="bg2">
                  <a:lumMod val="60000"/>
                  <a:lumOff val="40000"/>
                </a:schemeClr>
              </a:solidFill>
              <a:latin typeface="Arial Narrow"/>
              <a:cs typeface="Arial Narrow"/>
            </a:endParaRPr>
          </a:p>
        </p:txBody>
      </p:sp>
      <p:sp>
        <p:nvSpPr>
          <p:cNvPr id="30" name="TextBox 29">
            <a:extLst>
              <a:ext uri="{FF2B5EF4-FFF2-40B4-BE49-F238E27FC236}">
                <a16:creationId xmlns:a16="http://schemas.microsoft.com/office/drawing/2014/main" id="{1539B679-D296-7266-2361-47A2F0BAB8C9}"/>
              </a:ext>
            </a:extLst>
          </p:cNvPr>
          <p:cNvSpPr txBox="1"/>
          <p:nvPr/>
        </p:nvSpPr>
        <p:spPr>
          <a:xfrm>
            <a:off x="2453144" y="3014811"/>
            <a:ext cx="1435366" cy="295466"/>
          </a:xfrm>
          <a:prstGeom prst="rect">
            <a:avLst/>
          </a:prstGeom>
          <a:noFill/>
        </p:spPr>
        <p:txBody>
          <a:bodyPr wrap="square" rtlCol="0">
            <a:spAutoFit/>
          </a:bodyPr>
          <a:lstStyle/>
          <a:p>
            <a:pPr algn="r">
              <a:lnSpc>
                <a:spcPts val="1650"/>
              </a:lnSpc>
            </a:pPr>
            <a:r>
              <a:rPr lang="en-US" sz="1400" b="1" dirty="0">
                <a:solidFill>
                  <a:schemeClr val="bg2">
                    <a:lumMod val="60000"/>
                    <a:lumOff val="40000"/>
                  </a:schemeClr>
                </a:solidFill>
                <a:latin typeface="Arial Narrow"/>
                <a:cs typeface="Arial Narrow"/>
              </a:rPr>
              <a:t>PC </a:t>
            </a:r>
            <a:r>
              <a:rPr lang="en-US" sz="1400" b="1" dirty="0" err="1">
                <a:solidFill>
                  <a:schemeClr val="bg2">
                    <a:lumMod val="60000"/>
                    <a:lumOff val="40000"/>
                  </a:schemeClr>
                </a:solidFill>
                <a:latin typeface="Arial Narrow"/>
                <a:cs typeface="Arial Narrow"/>
              </a:rPr>
              <a:t>Programación</a:t>
            </a:r>
            <a:endParaRPr lang="en-US" sz="1400" b="1"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690387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797661" y="1489450"/>
            <a:ext cx="8665028" cy="3703738"/>
          </a:xfrm>
          <a:prstGeom prst="rect">
            <a:avLst/>
          </a:prstGeom>
        </p:spPr>
        <p:txBody>
          <a:bodyPr>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685800">
              <a:spcAft>
                <a:spcPts val="225"/>
              </a:spcAft>
            </a:pPr>
            <a:r>
              <a:rPr lang="es-ES" sz="1800" b="1" kern="0" dirty="0"/>
              <a:t>Identidad, autenticación: </a:t>
            </a:r>
            <a:r>
              <a:rPr lang="es-ES" sz="1800" kern="0" dirty="0"/>
              <a:t>Evita que los dispositivos no autorizados establezcan conexiones</a:t>
            </a:r>
          </a:p>
          <a:p>
            <a:pPr defTabSz="685800">
              <a:spcAft>
                <a:spcPts val="225"/>
              </a:spcAft>
            </a:pPr>
            <a:r>
              <a:rPr lang="es-ES" sz="1800" b="1" kern="0" dirty="0"/>
              <a:t>Integridad: </a:t>
            </a:r>
            <a:r>
              <a:rPr lang="es-ES" sz="1800" kern="0" dirty="0"/>
              <a:t>Evita la manipulación o modificación de las comunicaciones.</a:t>
            </a:r>
          </a:p>
          <a:p>
            <a:pPr defTabSz="685800">
              <a:spcAft>
                <a:spcPts val="225"/>
              </a:spcAft>
            </a:pPr>
            <a:r>
              <a:rPr lang="es-ES" sz="1800" b="1" kern="0" dirty="0"/>
              <a:t>Confidencialidad: </a:t>
            </a:r>
            <a:r>
              <a:rPr lang="es-ES" sz="1800" kern="0" dirty="0"/>
              <a:t>Evita el espionaje o la divulgación de datos</a:t>
            </a:r>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a:p>
            <a:pPr defTabSz="685800">
              <a:spcAft>
                <a:spcPts val="225"/>
              </a:spcAft>
            </a:pPr>
            <a:endParaRPr lang="en-US" sz="1800" b="1" kern="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727" y="3962485"/>
            <a:ext cx="772757" cy="772757"/>
          </a:xfrm>
          <a:prstGeom prst="rect">
            <a:avLst/>
          </a:prstGeom>
        </p:spPr>
      </p:pic>
      <p:pic>
        <p:nvPicPr>
          <p:cNvPr id="31" name="Picture 30"/>
          <p:cNvPicPr>
            <a:picLocks noChangeAspect="1"/>
          </p:cNvPicPr>
          <p:nvPr/>
        </p:nvPicPr>
        <p:blipFill>
          <a:blip r:embed="rId4"/>
          <a:stretch>
            <a:fillRect/>
          </a:stretch>
        </p:blipFill>
        <p:spPr>
          <a:xfrm>
            <a:off x="3692502" y="3427010"/>
            <a:ext cx="495579" cy="371057"/>
          </a:xfrm>
          <a:prstGeom prst="rect">
            <a:avLst/>
          </a:prstGeom>
        </p:spPr>
      </p:pic>
      <p:sp>
        <p:nvSpPr>
          <p:cNvPr id="32" name="Rectangle 31"/>
          <p:cNvSpPr/>
          <p:nvPr/>
        </p:nvSpPr>
        <p:spPr bwMode="auto">
          <a:xfrm>
            <a:off x="3647003" y="3395178"/>
            <a:ext cx="794525" cy="426535"/>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a:solidFill>
                <a:schemeClr val="tx1"/>
              </a:solidFill>
              <a:latin typeface="Arial" charset="0"/>
            </a:endParaRPr>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247" y="3291349"/>
            <a:ext cx="625561" cy="625561"/>
          </a:xfrm>
          <a:prstGeom prst="rect">
            <a:avLst/>
          </a:prstGeom>
          <a:solidFill>
            <a:schemeClr val="bg1"/>
          </a:solidFill>
        </p:spPr>
      </p:pic>
      <p:cxnSp>
        <p:nvCxnSpPr>
          <p:cNvPr id="41" name="Straight Connector 40"/>
          <p:cNvCxnSpPr/>
          <p:nvPr/>
        </p:nvCxnSpPr>
        <p:spPr bwMode="auto">
          <a:xfrm>
            <a:off x="3329496" y="3846453"/>
            <a:ext cx="17531" cy="1106296"/>
          </a:xfrm>
          <a:prstGeom prst="line">
            <a:avLst/>
          </a:prstGeom>
          <a:ln>
            <a:solidFill>
              <a:schemeClr val="accent6"/>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11318" y="4136742"/>
            <a:ext cx="457143" cy="457143"/>
          </a:xfrm>
          <a:prstGeom prst="rect">
            <a:avLst/>
          </a:prstGeom>
        </p:spPr>
      </p:pic>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76" y="4984511"/>
            <a:ext cx="630991" cy="301070"/>
          </a:xfrm>
          <a:prstGeom prst="rect">
            <a:avLst/>
          </a:prstGeom>
        </p:spPr>
      </p:pic>
      <p:grpSp>
        <p:nvGrpSpPr>
          <p:cNvPr id="36" name="Group 35"/>
          <p:cNvGrpSpPr/>
          <p:nvPr/>
        </p:nvGrpSpPr>
        <p:grpSpPr>
          <a:xfrm>
            <a:off x="3631403" y="3387342"/>
            <a:ext cx="590882" cy="466200"/>
            <a:chOff x="1193685" y="3537206"/>
            <a:chExt cx="787843" cy="621600"/>
          </a:xfrm>
        </p:grpSpPr>
        <p:pic>
          <p:nvPicPr>
            <p:cNvPr id="39" name="Picture 38"/>
            <p:cNvPicPr>
              <a:picLocks noChangeAspect="1"/>
            </p:cNvPicPr>
            <p:nvPr/>
          </p:nvPicPr>
          <p:blipFill>
            <a:blip r:embed="rId8"/>
            <a:stretch>
              <a:fillRect/>
            </a:stretch>
          </p:blipFill>
          <p:spPr>
            <a:xfrm>
              <a:off x="1193685" y="3537206"/>
              <a:ext cx="787843" cy="621600"/>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2" name="Group 41"/>
          <p:cNvGrpSpPr/>
          <p:nvPr/>
        </p:nvGrpSpPr>
        <p:grpSpPr>
          <a:xfrm>
            <a:off x="3747061" y="3520805"/>
            <a:ext cx="590882" cy="466200"/>
            <a:chOff x="1193685" y="3537206"/>
            <a:chExt cx="787843" cy="621600"/>
          </a:xfrm>
        </p:grpSpPr>
        <p:pic>
          <p:nvPicPr>
            <p:cNvPr id="43" name="Picture 42"/>
            <p:cNvPicPr>
              <a:picLocks noChangeAspect="1"/>
            </p:cNvPicPr>
            <p:nvPr/>
          </p:nvPicPr>
          <p:blipFill>
            <a:blip r:embed="rId8"/>
            <a:stretch>
              <a:fillRect/>
            </a:stretch>
          </p:blipFill>
          <p:spPr>
            <a:xfrm>
              <a:off x="1193685" y="3537206"/>
              <a:ext cx="787843" cy="621600"/>
            </a:xfrm>
            <a:prstGeom prst="rect">
              <a:avLst/>
            </a:prstGeom>
          </p:spPr>
        </p:pic>
        <p:pic>
          <p:nvPicPr>
            <p:cNvPr id="44" name="Picture 4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45" name="Picture 4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7362" y="3395937"/>
            <a:ext cx="291871" cy="291871"/>
          </a:xfrm>
          <a:prstGeom prst="rect">
            <a:avLst/>
          </a:prstGeom>
        </p:spPr>
      </p:pic>
      <p:grpSp>
        <p:nvGrpSpPr>
          <p:cNvPr id="46" name="Group 45"/>
          <p:cNvGrpSpPr/>
          <p:nvPr/>
        </p:nvGrpSpPr>
        <p:grpSpPr>
          <a:xfrm>
            <a:off x="3634972" y="4955399"/>
            <a:ext cx="590882" cy="466200"/>
            <a:chOff x="1193685" y="3537206"/>
            <a:chExt cx="787843" cy="621600"/>
          </a:xfrm>
        </p:grpSpPr>
        <p:pic>
          <p:nvPicPr>
            <p:cNvPr id="47" name="Picture 46"/>
            <p:cNvPicPr>
              <a:picLocks noChangeAspect="1"/>
            </p:cNvPicPr>
            <p:nvPr/>
          </p:nvPicPr>
          <p:blipFill>
            <a:blip r:embed="rId8"/>
            <a:stretch>
              <a:fillRect/>
            </a:stretch>
          </p:blipFill>
          <p:spPr>
            <a:xfrm>
              <a:off x="1193685" y="3537206"/>
              <a:ext cx="787843" cy="6216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9" name="Group 48"/>
          <p:cNvGrpSpPr/>
          <p:nvPr/>
        </p:nvGrpSpPr>
        <p:grpSpPr>
          <a:xfrm>
            <a:off x="3750631" y="5088862"/>
            <a:ext cx="590882" cy="466200"/>
            <a:chOff x="1193685" y="3537206"/>
            <a:chExt cx="787843" cy="621600"/>
          </a:xfrm>
        </p:grpSpPr>
        <p:pic>
          <p:nvPicPr>
            <p:cNvPr id="50" name="Picture 49"/>
            <p:cNvPicPr>
              <a:picLocks noChangeAspect="1"/>
            </p:cNvPicPr>
            <p:nvPr/>
          </p:nvPicPr>
          <p:blipFill>
            <a:blip r:embed="rId8"/>
            <a:stretch>
              <a:fillRect/>
            </a:stretch>
          </p:blipFill>
          <p:spPr>
            <a:xfrm>
              <a:off x="1193685" y="3537206"/>
              <a:ext cx="787843" cy="621600"/>
            </a:xfrm>
            <a:prstGeom prst="rect">
              <a:avLst/>
            </a:prstGeom>
          </p:spPr>
        </p:pic>
        <p:pic>
          <p:nvPicPr>
            <p:cNvPr id="51" name="Picture 5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20931" y="4963993"/>
            <a:ext cx="291871" cy="291871"/>
          </a:xfrm>
          <a:prstGeom prst="rect">
            <a:avLst/>
          </a:prstGeom>
        </p:spPr>
      </p:pic>
      <p:sp>
        <p:nvSpPr>
          <p:cNvPr id="30" name="Title 2"/>
          <p:cNvSpPr>
            <a:spLocks noGrp="1"/>
          </p:cNvSpPr>
          <p:nvPr>
            <p:ph type="title"/>
          </p:nvPr>
        </p:nvSpPr>
        <p:spPr>
          <a:xfrm>
            <a:off x="189980" y="-1641"/>
            <a:ext cx="8858250" cy="495305"/>
          </a:xfrm>
        </p:spPr>
        <p:txBody>
          <a:bodyPr/>
          <a:lstStyle/>
          <a:p>
            <a:r>
              <a:rPr lang="es-ES" sz="2800" dirty="0"/>
              <a:t>Descripción general del protocolo CIP Security™</a:t>
            </a:r>
            <a:endParaRPr lang="en-US" sz="2800" dirty="0"/>
          </a:p>
        </p:txBody>
      </p:sp>
      <p:sp>
        <p:nvSpPr>
          <p:cNvPr id="34" name="Text Placeholder 1"/>
          <p:cNvSpPr>
            <a:spLocks noGrp="1"/>
          </p:cNvSpPr>
          <p:nvPr>
            <p:ph type="body" sz="quarter" idx="11"/>
          </p:nvPr>
        </p:nvSpPr>
        <p:spPr>
          <a:xfrm>
            <a:off x="326627" y="635417"/>
            <a:ext cx="8858250" cy="201405"/>
          </a:xfrm>
        </p:spPr>
        <p:txBody>
          <a:bodyPr/>
          <a:lstStyle/>
          <a:p>
            <a:r>
              <a:rPr lang="es-ES" sz="180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800" dirty="0" err="1">
                <a:solidFill>
                  <a:schemeClr val="bg2">
                    <a:lumMod val="75000"/>
                  </a:schemeClr>
                </a:solidFill>
                <a:latin typeface="Arial" panose="020B0604020202020204" pitchFamily="34" charset="0"/>
                <a:cs typeface="Arial" panose="020B0604020202020204" pitchFamily="34" charset="0"/>
              </a:rPr>
              <a:t>EtherNet</a:t>
            </a:r>
            <a:r>
              <a:rPr lang="es-ES" sz="1800" dirty="0">
                <a:solidFill>
                  <a:schemeClr val="bg2">
                    <a:lumMod val="75000"/>
                  </a:schemeClr>
                </a:solidFill>
                <a:latin typeface="Arial" panose="020B0604020202020204" pitchFamily="34" charset="0"/>
                <a:cs typeface="Arial" panose="020B0604020202020204" pitchFamily="34" charset="0"/>
              </a:rPr>
              <a:t>/IP™</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B8EB913-EC69-A9D5-AB64-F45827F06BAE}"/>
              </a:ext>
            </a:extLst>
          </p:cNvPr>
          <p:cNvSpPr txBox="1"/>
          <p:nvPr/>
        </p:nvSpPr>
        <p:spPr>
          <a:xfrm>
            <a:off x="2601450" y="5265945"/>
            <a:ext cx="1379635" cy="295787"/>
          </a:xfrm>
          <a:prstGeom prst="rect">
            <a:avLst/>
          </a:prstGeom>
        </p:spPr>
        <p:txBody>
          <a:bodyPr wrap="square" rtlCol="0">
            <a:spAutoFit/>
          </a:bodyPr>
          <a:lstStyle/>
          <a:p>
            <a:pPr algn="ctr">
              <a:lnSpc>
                <a:spcPts val="1650"/>
              </a:lnSpc>
            </a:pPr>
            <a:r>
              <a:rPr lang="en-US" sz="1400" b="1" dirty="0" err="1">
                <a:solidFill>
                  <a:schemeClr val="bg2">
                    <a:lumMod val="60000"/>
                    <a:lumOff val="40000"/>
                  </a:schemeClr>
                </a:solidFill>
                <a:latin typeface="Arial Narrow"/>
                <a:cs typeface="Arial Narrow"/>
              </a:rPr>
              <a:t>Controlador</a:t>
            </a:r>
            <a:endParaRPr lang="en-US" sz="1400" dirty="0">
              <a:solidFill>
                <a:schemeClr val="bg2">
                  <a:lumMod val="60000"/>
                  <a:lumOff val="40000"/>
                </a:schemeClr>
              </a:solidFill>
              <a:latin typeface="Arial Narrow"/>
              <a:cs typeface="Arial Narrow"/>
            </a:endParaRPr>
          </a:p>
        </p:txBody>
      </p:sp>
      <p:sp>
        <p:nvSpPr>
          <p:cNvPr id="29" name="TextBox 28">
            <a:extLst>
              <a:ext uri="{FF2B5EF4-FFF2-40B4-BE49-F238E27FC236}">
                <a16:creationId xmlns:a16="http://schemas.microsoft.com/office/drawing/2014/main" id="{260E88A2-A068-B211-BA4D-FEBE22929AE9}"/>
              </a:ext>
            </a:extLst>
          </p:cNvPr>
          <p:cNvSpPr txBox="1"/>
          <p:nvPr/>
        </p:nvSpPr>
        <p:spPr>
          <a:xfrm>
            <a:off x="2377441" y="3014811"/>
            <a:ext cx="1511069" cy="295466"/>
          </a:xfrm>
          <a:prstGeom prst="rect">
            <a:avLst/>
          </a:prstGeom>
          <a:noFill/>
        </p:spPr>
        <p:txBody>
          <a:bodyPr wrap="square" rtlCol="0">
            <a:spAutoFit/>
          </a:bodyPr>
          <a:lstStyle/>
          <a:p>
            <a:pPr algn="r">
              <a:lnSpc>
                <a:spcPts val="1650"/>
              </a:lnSpc>
            </a:pPr>
            <a:r>
              <a:rPr lang="en-US" sz="1400" b="1" dirty="0">
                <a:solidFill>
                  <a:schemeClr val="bg2">
                    <a:lumMod val="60000"/>
                    <a:lumOff val="40000"/>
                  </a:schemeClr>
                </a:solidFill>
                <a:latin typeface="Arial Narrow"/>
                <a:cs typeface="Arial Narrow"/>
              </a:rPr>
              <a:t>PC </a:t>
            </a:r>
            <a:r>
              <a:rPr lang="en-US" sz="1400" b="1" dirty="0" err="1">
                <a:solidFill>
                  <a:schemeClr val="bg2">
                    <a:lumMod val="60000"/>
                    <a:lumOff val="40000"/>
                  </a:schemeClr>
                </a:solidFill>
                <a:latin typeface="Arial Narrow"/>
                <a:cs typeface="Arial Narrow"/>
              </a:rPr>
              <a:t>Programación</a:t>
            </a:r>
            <a:endParaRPr lang="en-US" sz="1400" b="1"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3073734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s-ES" sz="2000" dirty="0"/>
              <a:t>El cifrado se puede utilizar como un medio para codificar mensajes o información para ayudar a evitar la lectura o visualización de datos de </a:t>
            </a:r>
            <a:r>
              <a:rPr lang="es-ES" sz="2000" dirty="0" err="1"/>
              <a:t>EtherNet</a:t>
            </a:r>
            <a:r>
              <a:rPr lang="es-ES" sz="2000" dirty="0"/>
              <a:t>/IP™ por parte de personas no autorizadas (espionaje en el cable)</a:t>
            </a:r>
          </a:p>
          <a:p>
            <a:r>
              <a:rPr lang="es-ES" sz="2000" dirty="0"/>
              <a:t>El método de cifrado se negocia como parte del proceso de “</a:t>
            </a:r>
            <a:r>
              <a:rPr lang="es-ES" sz="2000" dirty="0" err="1"/>
              <a:t>handsake</a:t>
            </a:r>
            <a:r>
              <a:rPr lang="es-ES" sz="2000" dirty="0"/>
              <a:t>" TLS/DTLS</a:t>
            </a:r>
            <a:endParaRPr lang="en-US" sz="2000" dirty="0"/>
          </a:p>
          <a:p>
            <a:endParaRPr lang="en-US" sz="2000" dirty="0">
              <a:solidFill>
                <a:srgbClr val="C00000"/>
              </a:solidFill>
            </a:endParaRPr>
          </a:p>
          <a:p>
            <a:r>
              <a:rPr lang="en-US" sz="2000" b="1" dirty="0">
                <a:solidFill>
                  <a:srgbClr val="C00000"/>
                </a:solidFill>
              </a:rPr>
              <a:t>Es </a:t>
            </a:r>
            <a:r>
              <a:rPr lang="en-US" sz="2000" b="1" dirty="0" err="1">
                <a:solidFill>
                  <a:srgbClr val="C00000"/>
                </a:solidFill>
              </a:rPr>
              <a:t>opcional</a:t>
            </a:r>
            <a:endParaRPr lang="en-US" sz="2000" b="1" dirty="0">
              <a:solidFill>
                <a:srgbClr val="C00000"/>
              </a:solidFill>
            </a:endParaRPr>
          </a:p>
          <a:p>
            <a:pPr lvl="1"/>
            <a:r>
              <a:rPr lang="es-ES" sz="1800" dirty="0"/>
              <a:t>No todo el tráfico de ICS contiene "secretos" que deben protegerse (el objetivo suele ser la integridad y la autenticidad de los datos)</a:t>
            </a:r>
            <a:endParaRPr lang="es-ES" sz="1800" b="1" dirty="0"/>
          </a:p>
          <a:p>
            <a:pPr lvl="1"/>
            <a:r>
              <a:rPr lang="es-ES" sz="1800" b="1" dirty="0"/>
              <a:t>El cifrado afectará al rendimiento de datos</a:t>
            </a:r>
            <a:endParaRPr lang="en-US" sz="1800" b="1" dirty="0"/>
          </a:p>
        </p:txBody>
      </p:sp>
      <p:sp>
        <p:nvSpPr>
          <p:cNvPr id="6" name="Title 2">
            <a:extLst>
              <a:ext uri="{FF2B5EF4-FFF2-40B4-BE49-F238E27FC236}">
                <a16:creationId xmlns:a16="http://schemas.microsoft.com/office/drawing/2014/main" id="{2E798CCB-CD70-7981-7430-5702AC67A882}"/>
              </a:ext>
            </a:extLst>
          </p:cNvPr>
          <p:cNvSpPr txBox="1">
            <a:spLocks/>
          </p:cNvSpPr>
          <p:nvPr/>
        </p:nvSpPr>
        <p:spPr>
          <a:xfrm>
            <a:off x="190500" y="35312"/>
            <a:ext cx="8858250" cy="495305"/>
          </a:xfrm>
        </p:spPr>
        <p:txBody>
          <a:bodyPr/>
          <a:lstStyle>
            <a:lvl1pPr marL="0" indent="0" algn="l" rtl="0" eaLnBrk="1" fontAlgn="base" hangingPunct="1">
              <a:lnSpc>
                <a:spcPct val="100000"/>
              </a:lnSpc>
              <a:spcBef>
                <a:spcPct val="0"/>
              </a:spcBef>
              <a:spcAft>
                <a:spcPct val="0"/>
              </a:spcAft>
              <a:buFont typeface="Arial" panose="020B0604020202020204" pitchFamily="34" charset="0"/>
              <a:buNone/>
              <a:defRPr sz="2100" b="1">
                <a:solidFill>
                  <a:schemeClr val="tx1"/>
                </a:solidFill>
                <a:latin typeface="Barlow" pitchFamily="2" charset="77"/>
                <a:ea typeface="+mj-ea"/>
                <a:cs typeface="Arial"/>
              </a:defRPr>
            </a:lvl1pPr>
            <a:lvl2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2pPr>
            <a:lvl3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3pPr>
            <a:lvl4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4pPr>
            <a:lvl5pPr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5pPr>
            <a:lvl6pPr marL="457097"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6pPr>
            <a:lvl7pPr marL="914195"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7pPr>
            <a:lvl8pPr marL="1371291"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8pPr>
            <a:lvl9pPr marL="1828388" algn="l" rtl="0" eaLnBrk="1" fontAlgn="base" hangingPunct="1">
              <a:lnSpc>
                <a:spcPts val="2999"/>
              </a:lnSpc>
              <a:spcBef>
                <a:spcPct val="0"/>
              </a:spcBef>
              <a:spcAft>
                <a:spcPct val="0"/>
              </a:spcAft>
              <a:defRPr sz="2799">
                <a:solidFill>
                  <a:srgbClr val="CC0000"/>
                </a:solidFill>
                <a:latin typeface="Arial Narrow" charset="0"/>
                <a:ea typeface="ＭＳ Ｐゴシック" charset="-128"/>
                <a:cs typeface="ＭＳ Ｐゴシック" charset="-128"/>
              </a:defRPr>
            </a:lvl9pPr>
          </a:lstStyle>
          <a:p>
            <a:pPr defTabSz="914400"/>
            <a:r>
              <a:rPr lang="es-ES" sz="2800" kern="0" dirty="0"/>
              <a:t>Descripción general del protocolo CIP Security™</a:t>
            </a:r>
            <a:endParaRPr lang="en-US" sz="2800" kern="0" dirty="0"/>
          </a:p>
        </p:txBody>
      </p:sp>
      <p:sp>
        <p:nvSpPr>
          <p:cNvPr id="7" name="Text Placeholder 1">
            <a:extLst>
              <a:ext uri="{FF2B5EF4-FFF2-40B4-BE49-F238E27FC236}">
                <a16:creationId xmlns:a16="http://schemas.microsoft.com/office/drawing/2014/main" id="{B5A9F9F5-4313-D5EA-9367-58F6097D40DE}"/>
              </a:ext>
            </a:extLst>
          </p:cNvPr>
          <p:cNvSpPr txBox="1">
            <a:spLocks/>
          </p:cNvSpPr>
          <p:nvPr/>
        </p:nvSpPr>
        <p:spPr>
          <a:xfrm>
            <a:off x="190500" y="530617"/>
            <a:ext cx="8858250" cy="393518"/>
          </a:xfrm>
          <a:prstGeom prst="rect">
            <a:avLst/>
          </a:prstGeom>
        </p:spPr>
        <p:txBody>
          <a:bodyPr/>
          <a:lstStyle>
            <a:lvl1pPr marL="287273" indent="-287273" algn="l" rtl="0" eaLnBrk="1" fontAlgn="base" hangingPunct="1">
              <a:lnSpc>
                <a:spcPct val="100000"/>
              </a:lnSpc>
              <a:spcBef>
                <a:spcPts val="0"/>
              </a:spcBef>
              <a:spcAft>
                <a:spcPts val="600"/>
              </a:spcAft>
              <a:buClr>
                <a:srgbClr val="BB2332"/>
              </a:buClr>
              <a:buFont typeface="Wingdings" charset="2"/>
              <a:buChar char="§"/>
              <a:defRPr sz="1500">
                <a:solidFill>
                  <a:schemeClr val="bg2"/>
                </a:solidFill>
                <a:latin typeface="+mj-lt"/>
                <a:ea typeface="+mn-ea"/>
                <a:cs typeface="+mn-cs"/>
              </a:defRPr>
            </a:lvl1pPr>
            <a:lvl2pPr marL="804682"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200">
                <a:solidFill>
                  <a:schemeClr val="bg2"/>
                </a:solidFill>
                <a:latin typeface="+mj-lt"/>
                <a:ea typeface="+mn-ea"/>
              </a:defRPr>
            </a:lvl2pPr>
            <a:lvl3pPr marL="1261779" indent="-228548" algn="l" rtl="0" eaLnBrk="1" fontAlgn="base" hangingPunct="1">
              <a:lnSpc>
                <a:spcPct val="100000"/>
              </a:lnSpc>
              <a:spcBef>
                <a:spcPts val="0"/>
              </a:spcBef>
              <a:spcAft>
                <a:spcPts val="600"/>
              </a:spcAft>
              <a:buClr>
                <a:schemeClr val="bg1">
                  <a:lumMod val="50000"/>
                </a:schemeClr>
              </a:buClr>
              <a:buSzPct val="80000"/>
              <a:buFont typeface="Wingdings" charset="2"/>
              <a:buChar char="§"/>
              <a:defRPr sz="1050">
                <a:solidFill>
                  <a:schemeClr val="bg2"/>
                </a:solidFill>
                <a:latin typeface="+mj-lt"/>
                <a:ea typeface="+mn-ea"/>
              </a:defRPr>
            </a:lvl3pPr>
            <a:lvl4pPr marL="1599840"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4pPr>
            <a:lvl5pPr marL="2056937" indent="-228548" algn="l" rtl="0" eaLnBrk="1" fontAlgn="base" hangingPunct="1">
              <a:lnSpc>
                <a:spcPct val="100000"/>
              </a:lnSpc>
              <a:spcBef>
                <a:spcPts val="0"/>
              </a:spcBef>
              <a:spcAft>
                <a:spcPts val="600"/>
              </a:spcAft>
              <a:buClr>
                <a:schemeClr val="bg1">
                  <a:lumMod val="50000"/>
                </a:schemeClr>
              </a:buClr>
              <a:buFont typeface="Wingdings" charset="2"/>
              <a:buChar char="§"/>
              <a:defRPr sz="900" cap="none">
                <a:solidFill>
                  <a:schemeClr val="bg2"/>
                </a:solidFill>
                <a:latin typeface="+mj-lt"/>
                <a:ea typeface="+mn-ea"/>
              </a:defRPr>
            </a:lvl5pPr>
            <a:lvl6pPr marL="2514034"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132"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8229"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5326" indent="-228548" algn="l" rtl="0" eaLnBrk="1" fontAlgn="base" hangingPunct="1">
              <a:spcBef>
                <a:spcPct val="20000"/>
              </a:spcBef>
              <a:spcAft>
                <a:spcPct val="0"/>
              </a:spcAft>
              <a:buClr>
                <a:srgbClr val="BB2332"/>
              </a:buClr>
              <a:buChar char="»"/>
              <a:defRPr sz="2000">
                <a:solidFill>
                  <a:schemeClr val="tx1"/>
                </a:solidFill>
                <a:latin typeface="Arial" charset="0"/>
                <a:ea typeface="+mn-ea"/>
              </a:defRPr>
            </a:lvl9pPr>
          </a:lstStyle>
          <a:p>
            <a:pPr marL="0" indent="0" defTabSz="914400">
              <a:buNone/>
            </a:pPr>
            <a:r>
              <a:rPr lang="es-ES" sz="1600" kern="0" dirty="0">
                <a:solidFill>
                  <a:schemeClr val="bg2">
                    <a:lumMod val="75000"/>
                  </a:schemeClr>
                </a:solidFill>
                <a:latin typeface="Arial" panose="020B0604020202020204" pitchFamily="34" charset="0"/>
                <a:cs typeface="Arial" panose="020B0604020202020204" pitchFamily="34" charset="0"/>
              </a:rPr>
              <a:t>Comunicaciones seguras usando el protocolo </a:t>
            </a:r>
            <a:r>
              <a:rPr lang="es-ES" sz="1600" kern="0" dirty="0" err="1">
                <a:solidFill>
                  <a:schemeClr val="bg2">
                    <a:lumMod val="75000"/>
                  </a:schemeClr>
                </a:solidFill>
                <a:latin typeface="Arial" panose="020B0604020202020204" pitchFamily="34" charset="0"/>
                <a:cs typeface="Arial" panose="020B0604020202020204" pitchFamily="34" charset="0"/>
              </a:rPr>
              <a:t>EtherNet</a:t>
            </a:r>
            <a:r>
              <a:rPr lang="es-ES" sz="1600" kern="0" dirty="0">
                <a:solidFill>
                  <a:schemeClr val="bg2">
                    <a:lumMod val="75000"/>
                  </a:schemeClr>
                </a:solidFill>
                <a:latin typeface="Arial" panose="020B0604020202020204" pitchFamily="34" charset="0"/>
                <a:cs typeface="Arial" panose="020B0604020202020204" pitchFamily="34" charset="0"/>
              </a:rPr>
              <a:t>/IP™</a:t>
            </a:r>
            <a:endParaRPr lang="en-US" sz="1600" kern="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0971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2D2141-F5AB-459F-875C-99FBB6042008}"/>
              </a:ext>
            </a:extLst>
          </p:cNvPr>
          <p:cNvSpPr>
            <a:spLocks noGrp="1"/>
          </p:cNvSpPr>
          <p:nvPr>
            <p:ph type="body" sz="quarter" idx="11"/>
          </p:nvPr>
        </p:nvSpPr>
        <p:spPr>
          <a:xfrm>
            <a:off x="6305857" y="4620226"/>
            <a:ext cx="5025974" cy="830997"/>
          </a:xfrm>
        </p:spPr>
        <p:txBody>
          <a:bodyPr/>
          <a:lstStyle/>
          <a:p>
            <a:pPr algn="ctr"/>
            <a:r>
              <a:rPr lang="es-ES" sz="1600" dirty="0"/>
              <a:t>Aumento de la productividad a través de una gestión de activos más centralizada</a:t>
            </a:r>
            <a:endParaRPr lang="en-US" sz="1600" dirty="0"/>
          </a:p>
        </p:txBody>
      </p:sp>
      <p:sp>
        <p:nvSpPr>
          <p:cNvPr id="7" name="Text Placeholder 6">
            <a:extLst>
              <a:ext uri="{FF2B5EF4-FFF2-40B4-BE49-F238E27FC236}">
                <a16:creationId xmlns:a16="http://schemas.microsoft.com/office/drawing/2014/main" id="{965BA9AE-3989-4C44-B7C9-55933A482ECA}"/>
              </a:ext>
            </a:extLst>
          </p:cNvPr>
          <p:cNvSpPr>
            <a:spLocks noGrp="1"/>
          </p:cNvSpPr>
          <p:nvPr>
            <p:ph type="body" sz="quarter" idx="12"/>
          </p:nvPr>
        </p:nvSpPr>
        <p:spPr>
          <a:xfrm>
            <a:off x="6305857" y="2788956"/>
            <a:ext cx="4911312" cy="2246769"/>
          </a:xfrm>
        </p:spPr>
        <p:txBody>
          <a:bodyPr/>
          <a:lstStyle/>
          <a:p>
            <a:pPr marL="214313" indent="-214313">
              <a:buFont typeface="Arial" panose="020B0604020202020204" pitchFamily="34" charset="0"/>
              <a:buChar char="•"/>
            </a:pPr>
            <a:r>
              <a:rPr lang="es-ES" sz="1600" dirty="0"/>
              <a:t>Un grupo de configuraciones aplicadas a los componentes del sistema de control.</a:t>
            </a:r>
          </a:p>
          <a:p>
            <a:pPr marL="214313" indent="-214313">
              <a:buFont typeface="Arial" panose="020B0604020202020204" pitchFamily="34" charset="0"/>
              <a:buChar char="•"/>
            </a:pPr>
            <a:r>
              <a:rPr lang="es-ES" sz="1600" dirty="0"/>
              <a:t>Avalado por estándares organizacionales</a:t>
            </a:r>
          </a:p>
          <a:p>
            <a:pPr marL="214313" indent="-214313">
              <a:buFont typeface="Arial" panose="020B0604020202020204" pitchFamily="34" charset="0"/>
              <a:buChar char="•"/>
            </a:pPr>
            <a:r>
              <a:rPr lang="es-ES" sz="1600" dirty="0"/>
              <a:t>Administrado y aplicado por el propietario del activo</a:t>
            </a:r>
          </a:p>
          <a:p>
            <a:pPr marL="214313" indent="-214313">
              <a:buFont typeface="Arial" panose="020B0604020202020204" pitchFamily="34" charset="0"/>
              <a:buChar char="•"/>
            </a:pPr>
            <a:r>
              <a:rPr lang="es-ES" sz="1600" dirty="0"/>
              <a:t>Limitar el acceso y la configuración del dispositivo solo a las partes autorizadas</a:t>
            </a:r>
            <a:endParaRPr lang="en-US" sz="1600" dirty="0"/>
          </a:p>
        </p:txBody>
      </p:sp>
      <p:sp>
        <p:nvSpPr>
          <p:cNvPr id="5" name="Title 4">
            <a:extLst>
              <a:ext uri="{FF2B5EF4-FFF2-40B4-BE49-F238E27FC236}">
                <a16:creationId xmlns:a16="http://schemas.microsoft.com/office/drawing/2014/main" id="{65B50A6E-7BAA-4CE5-89BC-8D0325E1D85A}"/>
              </a:ext>
            </a:extLst>
          </p:cNvPr>
          <p:cNvSpPr>
            <a:spLocks noGrp="1"/>
          </p:cNvSpPr>
          <p:nvPr>
            <p:ph type="title"/>
          </p:nvPr>
        </p:nvSpPr>
        <p:spPr>
          <a:xfrm>
            <a:off x="6363632" y="2106463"/>
            <a:ext cx="5025974" cy="414857"/>
          </a:xfrm>
        </p:spPr>
        <p:txBody>
          <a:bodyPr/>
          <a:lstStyle/>
          <a:p>
            <a:r>
              <a:rPr lang="es-ES" sz="3200" dirty="0" err="1"/>
              <a:t>Policies</a:t>
            </a:r>
            <a:r>
              <a:rPr lang="pl-PL" sz="3200" dirty="0"/>
              <a:t> en entorno OT</a:t>
            </a:r>
            <a:endParaRPr lang="en-US" sz="3200" dirty="0"/>
          </a:p>
        </p:txBody>
      </p:sp>
      <p:pic>
        <p:nvPicPr>
          <p:cNvPr id="10" name="Picture Placeholder 9">
            <a:extLst>
              <a:ext uri="{FF2B5EF4-FFF2-40B4-BE49-F238E27FC236}">
                <a16:creationId xmlns:a16="http://schemas.microsoft.com/office/drawing/2014/main" id="{E34F4731-535B-4470-94D6-0585D471987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0"/>
            <a:ext cx="6109672" cy="6858000"/>
          </a:xfrm>
        </p:spPr>
      </p:pic>
      <p:pic>
        <p:nvPicPr>
          <p:cNvPr id="2" name="Picture Placeholder 6">
            <a:extLst>
              <a:ext uri="{FF2B5EF4-FFF2-40B4-BE49-F238E27FC236}">
                <a16:creationId xmlns:a16="http://schemas.microsoft.com/office/drawing/2014/main" id="{69C4227B-B02D-1F79-11A2-6083F7AB5113}"/>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18730"/>
          <a:stretch/>
        </p:blipFill>
        <p:spPr>
          <a:xfrm>
            <a:off x="6109672" y="0"/>
            <a:ext cx="6082328" cy="1710655"/>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a:solidFill>
            <a:schemeClr val="tx2"/>
          </a:solidFill>
        </p:spPr>
      </p:pic>
    </p:spTree>
    <p:extLst>
      <p:ext uri="{BB962C8B-B14F-4D97-AF65-F5344CB8AC3E}">
        <p14:creationId xmlns:p14="http://schemas.microsoft.com/office/powerpoint/2010/main" val="39781862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96D69-8FC2-479C-83BE-25669AB67650}"/>
              </a:ext>
            </a:extLst>
          </p:cNvPr>
          <p:cNvSpPr>
            <a:spLocks noGrp="1"/>
          </p:cNvSpPr>
          <p:nvPr>
            <p:ph type="title"/>
          </p:nvPr>
        </p:nvSpPr>
        <p:spPr>
          <a:xfrm>
            <a:off x="106504" y="173012"/>
            <a:ext cx="12085495" cy="733534"/>
          </a:xfrm>
        </p:spPr>
        <p:txBody>
          <a:bodyPr/>
          <a:lstStyle/>
          <a:p>
            <a:pPr algn="l"/>
            <a:r>
              <a:rPr lang="es-ES" sz="2400" dirty="0"/>
              <a:t>Flujos de trabajo simplificados con el </a:t>
            </a:r>
            <a:r>
              <a:rPr lang="es-ES" sz="2400" dirty="0" err="1"/>
              <a:t>Policy</a:t>
            </a:r>
            <a:r>
              <a:rPr lang="es-ES" sz="2400" dirty="0"/>
              <a:t> Manager: No se requiere experiencia en IT</a:t>
            </a:r>
            <a:endParaRPr lang="en-US" sz="2400" dirty="0"/>
          </a:p>
        </p:txBody>
      </p:sp>
      <p:sp>
        <p:nvSpPr>
          <p:cNvPr id="9" name="Text Placeholder 8">
            <a:extLst>
              <a:ext uri="{FF2B5EF4-FFF2-40B4-BE49-F238E27FC236}">
                <a16:creationId xmlns:a16="http://schemas.microsoft.com/office/drawing/2014/main" id="{46098162-89D2-4242-B271-6E21E14A6EF1}"/>
              </a:ext>
            </a:extLst>
          </p:cNvPr>
          <p:cNvSpPr>
            <a:spLocks noGrp="1"/>
          </p:cNvSpPr>
          <p:nvPr>
            <p:ph type="body" sz="quarter" idx="10"/>
          </p:nvPr>
        </p:nvSpPr>
        <p:spPr>
          <a:xfrm>
            <a:off x="106505" y="749031"/>
            <a:ext cx="11428511" cy="284693"/>
          </a:xfrm>
        </p:spPr>
        <p:txBody>
          <a:bodyPr/>
          <a:lstStyle/>
          <a:p>
            <a:pPr algn="l"/>
            <a:r>
              <a:rPr lang="es-ES" sz="1800" dirty="0"/>
              <a:t>Adición de dispositivos al modelo de políticas</a:t>
            </a:r>
            <a:endParaRPr lang="en-US" sz="1800" dirty="0"/>
          </a:p>
        </p:txBody>
      </p:sp>
      <p:pic>
        <p:nvPicPr>
          <p:cNvPr id="4" name="Picture 3">
            <a:extLst>
              <a:ext uri="{FF2B5EF4-FFF2-40B4-BE49-F238E27FC236}">
                <a16:creationId xmlns:a16="http://schemas.microsoft.com/office/drawing/2014/main" id="{9732CDE4-B72E-495A-A298-FCCB241CD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16" y="1131023"/>
            <a:ext cx="10968168" cy="5072349"/>
          </a:xfrm>
          <a:prstGeom prst="rect">
            <a:avLst/>
          </a:prstGeom>
        </p:spPr>
      </p:pic>
    </p:spTree>
    <p:extLst>
      <p:ext uri="{BB962C8B-B14F-4D97-AF65-F5344CB8AC3E}">
        <p14:creationId xmlns:p14="http://schemas.microsoft.com/office/powerpoint/2010/main" val="28076063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96D69-8FC2-479C-83BE-25669AB67650}"/>
              </a:ext>
            </a:extLst>
          </p:cNvPr>
          <p:cNvSpPr>
            <a:spLocks noGrp="1"/>
          </p:cNvSpPr>
          <p:nvPr>
            <p:ph type="title"/>
          </p:nvPr>
        </p:nvSpPr>
        <p:spPr>
          <a:xfrm>
            <a:off x="183573" y="158242"/>
            <a:ext cx="11880272" cy="733534"/>
          </a:xfrm>
        </p:spPr>
        <p:txBody>
          <a:bodyPr/>
          <a:lstStyle/>
          <a:p>
            <a:pPr algn="l"/>
            <a:r>
              <a:rPr lang="es-ES" sz="2400" dirty="0"/>
              <a:t>Flujos de trabajo simplificados con el </a:t>
            </a:r>
            <a:r>
              <a:rPr lang="es-ES" sz="2400" dirty="0" err="1"/>
              <a:t>Policy</a:t>
            </a:r>
            <a:r>
              <a:rPr lang="es-ES" sz="2400" dirty="0"/>
              <a:t> Manager: No se requiere experiencia en IT</a:t>
            </a:r>
            <a:endParaRPr lang="en-US" sz="2400" dirty="0"/>
          </a:p>
        </p:txBody>
      </p:sp>
      <p:sp>
        <p:nvSpPr>
          <p:cNvPr id="9" name="Text Placeholder 8">
            <a:extLst>
              <a:ext uri="{FF2B5EF4-FFF2-40B4-BE49-F238E27FC236}">
                <a16:creationId xmlns:a16="http://schemas.microsoft.com/office/drawing/2014/main" id="{46098162-89D2-4242-B271-6E21E14A6EF1}"/>
              </a:ext>
            </a:extLst>
          </p:cNvPr>
          <p:cNvSpPr>
            <a:spLocks noGrp="1"/>
          </p:cNvSpPr>
          <p:nvPr>
            <p:ph type="body" sz="quarter" idx="10"/>
          </p:nvPr>
        </p:nvSpPr>
        <p:spPr>
          <a:xfrm>
            <a:off x="340832" y="688556"/>
            <a:ext cx="8571383" cy="284693"/>
          </a:xfrm>
        </p:spPr>
        <p:txBody>
          <a:bodyPr/>
          <a:lstStyle/>
          <a:p>
            <a:pPr algn="l"/>
            <a:r>
              <a:rPr lang="es-ES" sz="1800" dirty="0"/>
              <a:t>Segmentación en un modelo de política basado en zonas</a:t>
            </a:r>
            <a:endParaRPr lang="en-US" sz="1800" dirty="0"/>
          </a:p>
        </p:txBody>
      </p:sp>
      <p:pic>
        <p:nvPicPr>
          <p:cNvPr id="8" name="Picture 9">
            <a:extLst>
              <a:ext uri="{FF2B5EF4-FFF2-40B4-BE49-F238E27FC236}">
                <a16:creationId xmlns:a16="http://schemas.microsoft.com/office/drawing/2014/main" id="{E9842EB6-C3BC-4DD3-BCC4-ED1E3D0385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08" y="1409308"/>
            <a:ext cx="11534424" cy="315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27714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96D69-8FC2-479C-83BE-25669AB67650}"/>
              </a:ext>
            </a:extLst>
          </p:cNvPr>
          <p:cNvSpPr>
            <a:spLocks noGrp="1"/>
          </p:cNvSpPr>
          <p:nvPr>
            <p:ph type="title"/>
          </p:nvPr>
        </p:nvSpPr>
        <p:spPr>
          <a:xfrm>
            <a:off x="103957" y="172449"/>
            <a:ext cx="11984086" cy="733534"/>
          </a:xfrm>
        </p:spPr>
        <p:txBody>
          <a:bodyPr/>
          <a:lstStyle/>
          <a:p>
            <a:pPr algn="l"/>
            <a:r>
              <a:rPr lang="es-ES" sz="2400" dirty="0"/>
              <a:t>Flujos de trabajo simplificados con el </a:t>
            </a:r>
            <a:r>
              <a:rPr lang="es-ES" sz="2400" dirty="0" err="1"/>
              <a:t>Policy</a:t>
            </a:r>
            <a:r>
              <a:rPr lang="es-ES" sz="2400" dirty="0"/>
              <a:t> Manager: No se requiere experiencia en IT</a:t>
            </a:r>
            <a:endParaRPr lang="en-US" sz="2400" dirty="0"/>
          </a:p>
        </p:txBody>
      </p:sp>
      <p:sp>
        <p:nvSpPr>
          <p:cNvPr id="9" name="Text Placeholder 8">
            <a:extLst>
              <a:ext uri="{FF2B5EF4-FFF2-40B4-BE49-F238E27FC236}">
                <a16:creationId xmlns:a16="http://schemas.microsoft.com/office/drawing/2014/main" id="{46098162-89D2-4242-B271-6E21E14A6EF1}"/>
              </a:ext>
            </a:extLst>
          </p:cNvPr>
          <p:cNvSpPr>
            <a:spLocks noGrp="1"/>
          </p:cNvSpPr>
          <p:nvPr>
            <p:ph type="body" sz="quarter" idx="10"/>
          </p:nvPr>
        </p:nvSpPr>
        <p:spPr>
          <a:xfrm>
            <a:off x="103957" y="686347"/>
            <a:ext cx="11428511" cy="284693"/>
          </a:xfrm>
        </p:spPr>
        <p:txBody>
          <a:bodyPr/>
          <a:lstStyle/>
          <a:p>
            <a:pPr algn="l"/>
            <a:r>
              <a:rPr lang="es-ES" sz="1800" dirty="0"/>
              <a:t>Aumento de las reglas de comunicación con conductos</a:t>
            </a:r>
            <a:endParaRPr lang="en-US" sz="1800" dirty="0"/>
          </a:p>
        </p:txBody>
      </p:sp>
      <p:pic>
        <p:nvPicPr>
          <p:cNvPr id="5" name="Picture 7">
            <a:extLst>
              <a:ext uri="{FF2B5EF4-FFF2-40B4-BE49-F238E27FC236}">
                <a16:creationId xmlns:a16="http://schemas.microsoft.com/office/drawing/2014/main" id="{CF865858-6FD2-4F87-9873-A12D373B41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223" y="1812732"/>
            <a:ext cx="11474265" cy="323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381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7D8D6E05-2891-EC4A-8892-FFD1930512F7}"/>
              </a:ext>
            </a:extLst>
          </p:cNvPr>
          <p:cNvSpPr/>
          <p:nvPr/>
        </p:nvSpPr>
        <p:spPr bwMode="auto">
          <a:xfrm>
            <a:off x="2679339" y="2125334"/>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26" name="Oval 25">
            <a:extLst>
              <a:ext uri="{FF2B5EF4-FFF2-40B4-BE49-F238E27FC236}">
                <a16:creationId xmlns:a16="http://schemas.microsoft.com/office/drawing/2014/main" id="{AA7FCCC0-3789-B24D-A31E-79AE18118600}"/>
              </a:ext>
            </a:extLst>
          </p:cNvPr>
          <p:cNvSpPr/>
          <p:nvPr/>
        </p:nvSpPr>
        <p:spPr bwMode="auto">
          <a:xfrm>
            <a:off x="3903538" y="3043866"/>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27" name="Oval 26">
            <a:extLst>
              <a:ext uri="{FF2B5EF4-FFF2-40B4-BE49-F238E27FC236}">
                <a16:creationId xmlns:a16="http://schemas.microsoft.com/office/drawing/2014/main" id="{4E6BCC60-AD11-0D49-A8E8-C562F2DA827B}"/>
              </a:ext>
            </a:extLst>
          </p:cNvPr>
          <p:cNvSpPr/>
          <p:nvPr/>
        </p:nvSpPr>
        <p:spPr bwMode="auto">
          <a:xfrm>
            <a:off x="2748210" y="4382042"/>
            <a:ext cx="214163" cy="214163"/>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28" name="Oval 27">
            <a:extLst>
              <a:ext uri="{FF2B5EF4-FFF2-40B4-BE49-F238E27FC236}">
                <a16:creationId xmlns:a16="http://schemas.microsoft.com/office/drawing/2014/main" id="{F30C8898-3C92-1B4B-9B47-4017CC9CCD23}"/>
              </a:ext>
            </a:extLst>
          </p:cNvPr>
          <p:cNvSpPr/>
          <p:nvPr/>
        </p:nvSpPr>
        <p:spPr bwMode="auto">
          <a:xfrm>
            <a:off x="3850399" y="2469121"/>
            <a:ext cx="248791" cy="248791"/>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29" name="Oval 28">
            <a:extLst>
              <a:ext uri="{FF2B5EF4-FFF2-40B4-BE49-F238E27FC236}">
                <a16:creationId xmlns:a16="http://schemas.microsoft.com/office/drawing/2014/main" id="{3D7123B5-174B-E440-9BB6-FF2DC9B49CE9}"/>
              </a:ext>
            </a:extLst>
          </p:cNvPr>
          <p:cNvSpPr/>
          <p:nvPr/>
        </p:nvSpPr>
        <p:spPr bwMode="auto">
          <a:xfrm>
            <a:off x="1641288" y="2868332"/>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0" name="Oval 29">
            <a:extLst>
              <a:ext uri="{FF2B5EF4-FFF2-40B4-BE49-F238E27FC236}">
                <a16:creationId xmlns:a16="http://schemas.microsoft.com/office/drawing/2014/main" id="{D8C8C843-930D-4A4A-99AB-016A23587D0D}"/>
              </a:ext>
            </a:extLst>
          </p:cNvPr>
          <p:cNvSpPr/>
          <p:nvPr/>
        </p:nvSpPr>
        <p:spPr bwMode="auto">
          <a:xfrm>
            <a:off x="2028851" y="4065179"/>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1" name="Oval 30">
            <a:extLst>
              <a:ext uri="{FF2B5EF4-FFF2-40B4-BE49-F238E27FC236}">
                <a16:creationId xmlns:a16="http://schemas.microsoft.com/office/drawing/2014/main" id="{60B3CBAC-B6B5-3644-BCD4-96D02F1D99EB}"/>
              </a:ext>
            </a:extLst>
          </p:cNvPr>
          <p:cNvSpPr/>
          <p:nvPr/>
        </p:nvSpPr>
        <p:spPr bwMode="auto">
          <a:xfrm>
            <a:off x="1544472" y="4012889"/>
            <a:ext cx="460900" cy="460716"/>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2" name="Oval 31">
            <a:extLst>
              <a:ext uri="{FF2B5EF4-FFF2-40B4-BE49-F238E27FC236}">
                <a16:creationId xmlns:a16="http://schemas.microsoft.com/office/drawing/2014/main" id="{CE80A07F-1896-0342-8399-CB2893076F1C}"/>
              </a:ext>
            </a:extLst>
          </p:cNvPr>
          <p:cNvSpPr/>
          <p:nvPr/>
        </p:nvSpPr>
        <p:spPr bwMode="auto">
          <a:xfrm>
            <a:off x="3383374" y="4176135"/>
            <a:ext cx="321836" cy="321836"/>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3" name="Oval 32">
            <a:extLst>
              <a:ext uri="{FF2B5EF4-FFF2-40B4-BE49-F238E27FC236}">
                <a16:creationId xmlns:a16="http://schemas.microsoft.com/office/drawing/2014/main" id="{A95415AF-E645-674C-871C-465EE6890838}"/>
              </a:ext>
            </a:extLst>
          </p:cNvPr>
          <p:cNvSpPr/>
          <p:nvPr/>
        </p:nvSpPr>
        <p:spPr bwMode="auto">
          <a:xfrm>
            <a:off x="3514332" y="1981665"/>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4" name="Oval 33">
            <a:extLst>
              <a:ext uri="{FF2B5EF4-FFF2-40B4-BE49-F238E27FC236}">
                <a16:creationId xmlns:a16="http://schemas.microsoft.com/office/drawing/2014/main" id="{7484D24C-060F-384E-96CD-D78C6895F4B1}"/>
              </a:ext>
            </a:extLst>
          </p:cNvPr>
          <p:cNvSpPr/>
          <p:nvPr/>
        </p:nvSpPr>
        <p:spPr bwMode="auto">
          <a:xfrm>
            <a:off x="3852030" y="4260622"/>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35" name="Oval 34">
            <a:extLst>
              <a:ext uri="{FF2B5EF4-FFF2-40B4-BE49-F238E27FC236}">
                <a16:creationId xmlns:a16="http://schemas.microsoft.com/office/drawing/2014/main" id="{D0422BF6-6D9D-A346-A464-9F02C615EE7D}"/>
              </a:ext>
            </a:extLst>
          </p:cNvPr>
          <p:cNvSpPr/>
          <p:nvPr/>
        </p:nvSpPr>
        <p:spPr bwMode="auto">
          <a:xfrm>
            <a:off x="1640597" y="1992890"/>
            <a:ext cx="724481" cy="725021"/>
          </a:xfrm>
          <a:prstGeom prst="ellipse">
            <a:avLst/>
          </a:prstGeom>
          <a:solidFill>
            <a:srgbClr val="70BF52"/>
          </a:solidFill>
          <a:ln w="12700">
            <a:solidFill>
              <a:schemeClr val="bg1">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46" name="Rectangle 45">
            <a:extLst>
              <a:ext uri="{FF2B5EF4-FFF2-40B4-BE49-F238E27FC236}">
                <a16:creationId xmlns:a16="http://schemas.microsoft.com/office/drawing/2014/main" id="{DA4C3D7A-1B19-2644-B989-005A985F6F3C}"/>
              </a:ext>
            </a:extLst>
          </p:cNvPr>
          <p:cNvSpPr/>
          <p:nvPr/>
        </p:nvSpPr>
        <p:spPr bwMode="auto">
          <a:xfrm>
            <a:off x="1531304" y="1295560"/>
            <a:ext cx="2847117" cy="386223"/>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dirty="0" err="1">
                <a:solidFill>
                  <a:schemeClr val="bg2"/>
                </a:solidFill>
                <a:latin typeface="Century Gothic" panose="020B0502020202020204" pitchFamily="34" charset="0"/>
              </a:rPr>
              <a:t>Tecnología</a:t>
            </a:r>
            <a:r>
              <a:rPr lang="en-US" sz="1800" dirty="0">
                <a:solidFill>
                  <a:schemeClr val="bg2"/>
                </a:solidFill>
                <a:latin typeface="Century Gothic" panose="020B0502020202020204" pitchFamily="34" charset="0"/>
              </a:rPr>
              <a:t> de </a:t>
            </a:r>
          </a:p>
          <a:p>
            <a:pPr marL="4234" lvl="1" algn="ctr">
              <a:lnSpc>
                <a:spcPts val="1560"/>
              </a:lnSpc>
            </a:pPr>
            <a:r>
              <a:rPr lang="en-US" sz="1800" dirty="0">
                <a:solidFill>
                  <a:schemeClr val="bg2"/>
                </a:solidFill>
                <a:latin typeface="Century Gothic" panose="020B0502020202020204" pitchFamily="34" charset="0"/>
              </a:rPr>
              <a:t>la </a:t>
            </a:r>
            <a:r>
              <a:rPr lang="en-US" sz="1800" dirty="0" err="1">
                <a:solidFill>
                  <a:schemeClr val="bg2"/>
                </a:solidFill>
                <a:latin typeface="Century Gothic" panose="020B0502020202020204" pitchFamily="34" charset="0"/>
              </a:rPr>
              <a:t>Información</a:t>
            </a:r>
            <a:r>
              <a:rPr lang="en-US" sz="1800" dirty="0">
                <a:solidFill>
                  <a:schemeClr val="bg2"/>
                </a:solidFill>
                <a:latin typeface="Century Gothic" panose="020B0502020202020204" pitchFamily="34" charset="0"/>
              </a:rPr>
              <a:t> (IT)</a:t>
            </a:r>
          </a:p>
        </p:txBody>
      </p:sp>
      <p:cxnSp>
        <p:nvCxnSpPr>
          <p:cNvPr id="47" name="Straight Connector 46">
            <a:extLst>
              <a:ext uri="{FF2B5EF4-FFF2-40B4-BE49-F238E27FC236}">
                <a16:creationId xmlns:a16="http://schemas.microsoft.com/office/drawing/2014/main" id="{FFF9BC15-0404-FD4F-9884-FB513242F91D}"/>
              </a:ext>
            </a:extLst>
          </p:cNvPr>
          <p:cNvCxnSpPr/>
          <p:nvPr/>
        </p:nvCxnSpPr>
        <p:spPr bwMode="auto">
          <a:xfrm flipH="1">
            <a:off x="2871949" y="1696328"/>
            <a:ext cx="4289" cy="679631"/>
          </a:xfrm>
          <a:prstGeom prst="line">
            <a:avLst/>
          </a:prstGeom>
          <a:noFill/>
          <a:ln w="9525" cap="flat" cmpd="sng" algn="ctr">
            <a:solidFill>
              <a:schemeClr val="bg2"/>
            </a:solidFill>
            <a:prstDash val="solid"/>
            <a:round/>
            <a:headEnd type="none" w="med" len="med"/>
            <a:tailEnd type="none" w="med" len="med"/>
          </a:ln>
          <a:effectLst/>
        </p:spPr>
      </p:cxnSp>
      <p:sp>
        <p:nvSpPr>
          <p:cNvPr id="65" name="Oval 64">
            <a:extLst>
              <a:ext uri="{FF2B5EF4-FFF2-40B4-BE49-F238E27FC236}">
                <a16:creationId xmlns:a16="http://schemas.microsoft.com/office/drawing/2014/main" id="{7484D24C-060F-384E-96CD-D78C6895F4B1}"/>
              </a:ext>
            </a:extLst>
          </p:cNvPr>
          <p:cNvSpPr/>
          <p:nvPr/>
        </p:nvSpPr>
        <p:spPr bwMode="auto">
          <a:xfrm>
            <a:off x="3936741" y="3796927"/>
            <a:ext cx="137740" cy="137740"/>
          </a:xfrm>
          <a:prstGeom prst="ellipse">
            <a:avLst/>
          </a:prstGeom>
          <a:solidFill>
            <a:srgbClr val="70BF52"/>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66" name="Rectangle 65">
            <a:extLst>
              <a:ext uri="{FF2B5EF4-FFF2-40B4-BE49-F238E27FC236}">
                <a16:creationId xmlns:a16="http://schemas.microsoft.com/office/drawing/2014/main" id="{CAD645E0-CA1E-6946-830F-06026D11E168}"/>
              </a:ext>
            </a:extLst>
          </p:cNvPr>
          <p:cNvSpPr/>
          <p:nvPr/>
        </p:nvSpPr>
        <p:spPr bwMode="auto">
          <a:xfrm>
            <a:off x="3866516" y="2175354"/>
            <a:ext cx="889036" cy="169613"/>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400" b="1" dirty="0">
                <a:solidFill>
                  <a:schemeClr val="bg2"/>
                </a:solidFill>
                <a:latin typeface="Century Gothic" panose="020B0502020202020204" pitchFamily="34" charset="0"/>
              </a:rPr>
              <a:t>CONVERGENCIA</a:t>
            </a:r>
          </a:p>
        </p:txBody>
      </p:sp>
      <p:cxnSp>
        <p:nvCxnSpPr>
          <p:cNvPr id="69" name="Straight Connector 68">
            <a:extLst>
              <a:ext uri="{FF2B5EF4-FFF2-40B4-BE49-F238E27FC236}">
                <a16:creationId xmlns:a16="http://schemas.microsoft.com/office/drawing/2014/main" id="{6E6B3958-4885-654B-B780-66C3D9A6C7F8}"/>
              </a:ext>
            </a:extLst>
          </p:cNvPr>
          <p:cNvCxnSpPr>
            <a:cxnSpLocks/>
          </p:cNvCxnSpPr>
          <p:nvPr/>
        </p:nvCxnSpPr>
        <p:spPr bwMode="auto">
          <a:xfrm>
            <a:off x="4503529" y="2358391"/>
            <a:ext cx="0" cy="859958"/>
          </a:xfrm>
          <a:prstGeom prst="line">
            <a:avLst/>
          </a:prstGeom>
          <a:noFill/>
          <a:ln w="9525" cap="flat" cmpd="sng" algn="ctr">
            <a:solidFill>
              <a:schemeClr val="bg2"/>
            </a:solidFill>
            <a:prstDash val="solid"/>
            <a:round/>
            <a:headEnd type="none" w="med" len="med"/>
            <a:tailEnd type="none" w="med" len="med"/>
          </a:ln>
          <a:effectLst/>
        </p:spPr>
      </p:cxnSp>
      <p:pic>
        <p:nvPicPr>
          <p:cNvPr id="70" name="Picture 69"/>
          <p:cNvPicPr>
            <a:picLocks noChangeAspect="1"/>
          </p:cNvPicPr>
          <p:nvPr/>
        </p:nvPicPr>
        <p:blipFill>
          <a:blip r:embed="rId3"/>
          <a:stretch>
            <a:fillRect/>
          </a:stretch>
        </p:blipFill>
        <p:spPr>
          <a:xfrm>
            <a:off x="3757799" y="3204010"/>
            <a:ext cx="1381217" cy="315481"/>
          </a:xfrm>
          <a:prstGeom prst="rect">
            <a:avLst/>
          </a:prstGeom>
        </p:spPr>
      </p:pic>
      <p:sp>
        <p:nvSpPr>
          <p:cNvPr id="76" name="Oval 75">
            <a:extLst>
              <a:ext uri="{FF2B5EF4-FFF2-40B4-BE49-F238E27FC236}">
                <a16:creationId xmlns:a16="http://schemas.microsoft.com/office/drawing/2014/main" id="{EE4B35DF-1C8B-1746-A349-B311569991EA}"/>
              </a:ext>
            </a:extLst>
          </p:cNvPr>
          <p:cNvSpPr/>
          <p:nvPr/>
        </p:nvSpPr>
        <p:spPr bwMode="auto">
          <a:xfrm>
            <a:off x="5644551" y="4264945"/>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77" name="Oval 76">
            <a:extLst>
              <a:ext uri="{FF2B5EF4-FFF2-40B4-BE49-F238E27FC236}">
                <a16:creationId xmlns:a16="http://schemas.microsoft.com/office/drawing/2014/main" id="{5F6DF92F-AAEA-DB44-8846-FE0B53DCD81F}"/>
              </a:ext>
            </a:extLst>
          </p:cNvPr>
          <p:cNvSpPr/>
          <p:nvPr/>
        </p:nvSpPr>
        <p:spPr bwMode="auto">
          <a:xfrm>
            <a:off x="5635407" y="2056464"/>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78" name="Oval 77">
            <a:extLst>
              <a:ext uri="{FF2B5EF4-FFF2-40B4-BE49-F238E27FC236}">
                <a16:creationId xmlns:a16="http://schemas.microsoft.com/office/drawing/2014/main" id="{BDF677BC-844B-744A-95BD-63B133D8EFD8}"/>
              </a:ext>
            </a:extLst>
          </p:cNvPr>
          <p:cNvSpPr/>
          <p:nvPr/>
        </p:nvSpPr>
        <p:spPr bwMode="auto">
          <a:xfrm>
            <a:off x="6830514" y="2535209"/>
            <a:ext cx="214163" cy="214163"/>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79" name="Oval 78">
            <a:extLst>
              <a:ext uri="{FF2B5EF4-FFF2-40B4-BE49-F238E27FC236}">
                <a16:creationId xmlns:a16="http://schemas.microsoft.com/office/drawing/2014/main" id="{7D6B4121-6300-1247-B571-FB2BF35557C2}"/>
              </a:ext>
            </a:extLst>
          </p:cNvPr>
          <p:cNvSpPr/>
          <p:nvPr/>
        </p:nvSpPr>
        <p:spPr bwMode="auto">
          <a:xfrm>
            <a:off x="4749049" y="3538924"/>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0" name="Oval 79">
            <a:extLst>
              <a:ext uri="{FF2B5EF4-FFF2-40B4-BE49-F238E27FC236}">
                <a16:creationId xmlns:a16="http://schemas.microsoft.com/office/drawing/2014/main" id="{24F718C5-7463-3A48-823E-464AAF70B05A}"/>
              </a:ext>
            </a:extLst>
          </p:cNvPr>
          <p:cNvSpPr/>
          <p:nvPr/>
        </p:nvSpPr>
        <p:spPr bwMode="auto">
          <a:xfrm>
            <a:off x="6963153" y="3808459"/>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1" name="Oval 80">
            <a:extLst>
              <a:ext uri="{FF2B5EF4-FFF2-40B4-BE49-F238E27FC236}">
                <a16:creationId xmlns:a16="http://schemas.microsoft.com/office/drawing/2014/main" id="{446DF120-8854-6C4F-BC96-3232B7E5F008}"/>
              </a:ext>
            </a:extLst>
          </p:cNvPr>
          <p:cNvSpPr/>
          <p:nvPr/>
        </p:nvSpPr>
        <p:spPr bwMode="auto">
          <a:xfrm>
            <a:off x="6906936" y="3656808"/>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2" name="Oval 81">
            <a:extLst>
              <a:ext uri="{FF2B5EF4-FFF2-40B4-BE49-F238E27FC236}">
                <a16:creationId xmlns:a16="http://schemas.microsoft.com/office/drawing/2014/main" id="{71ABEA1B-0863-E54A-BDE2-B39CA63D1DB6}"/>
              </a:ext>
            </a:extLst>
          </p:cNvPr>
          <p:cNvSpPr/>
          <p:nvPr/>
        </p:nvSpPr>
        <p:spPr bwMode="auto">
          <a:xfrm>
            <a:off x="4977415" y="2351079"/>
            <a:ext cx="460716" cy="460716"/>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3" name="Oval 82">
            <a:extLst>
              <a:ext uri="{FF2B5EF4-FFF2-40B4-BE49-F238E27FC236}">
                <a16:creationId xmlns:a16="http://schemas.microsoft.com/office/drawing/2014/main" id="{052A81C4-9485-274B-A8DF-8FF9D2000944}"/>
              </a:ext>
            </a:extLst>
          </p:cNvPr>
          <p:cNvSpPr/>
          <p:nvPr/>
        </p:nvSpPr>
        <p:spPr bwMode="auto">
          <a:xfrm>
            <a:off x="4379390" y="3814813"/>
            <a:ext cx="321836" cy="321836"/>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4" name="Oval 83">
            <a:extLst>
              <a:ext uri="{FF2B5EF4-FFF2-40B4-BE49-F238E27FC236}">
                <a16:creationId xmlns:a16="http://schemas.microsoft.com/office/drawing/2014/main" id="{B14EC7D5-B145-C342-BC70-B9780C185781}"/>
              </a:ext>
            </a:extLst>
          </p:cNvPr>
          <p:cNvSpPr/>
          <p:nvPr/>
        </p:nvSpPr>
        <p:spPr bwMode="auto">
          <a:xfrm>
            <a:off x="5158079" y="4027896"/>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5" name="Oval 84">
            <a:extLst>
              <a:ext uri="{FF2B5EF4-FFF2-40B4-BE49-F238E27FC236}">
                <a16:creationId xmlns:a16="http://schemas.microsoft.com/office/drawing/2014/main" id="{29465B79-06BA-864B-BE38-3932E22275F0}"/>
              </a:ext>
            </a:extLst>
          </p:cNvPr>
          <p:cNvSpPr/>
          <p:nvPr/>
        </p:nvSpPr>
        <p:spPr bwMode="auto">
          <a:xfrm>
            <a:off x="6464287" y="2329203"/>
            <a:ext cx="137740" cy="137740"/>
          </a:xfrm>
          <a:prstGeom prst="ellipse">
            <a:avLst/>
          </a:prstGeom>
          <a:solidFill>
            <a:schemeClr val="accent3"/>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86" name="Oval 85">
            <a:extLst>
              <a:ext uri="{FF2B5EF4-FFF2-40B4-BE49-F238E27FC236}">
                <a16:creationId xmlns:a16="http://schemas.microsoft.com/office/drawing/2014/main" id="{517C89E4-A731-8740-BD80-4550867AF452}"/>
              </a:ext>
            </a:extLst>
          </p:cNvPr>
          <p:cNvSpPr/>
          <p:nvPr/>
        </p:nvSpPr>
        <p:spPr bwMode="auto">
          <a:xfrm>
            <a:off x="6131024" y="4165637"/>
            <a:ext cx="724481" cy="725021"/>
          </a:xfrm>
          <a:prstGeom prst="ellipse">
            <a:avLst/>
          </a:prstGeom>
          <a:solidFill>
            <a:schemeClr val="accent3"/>
          </a:solidFill>
          <a:ln w="12700">
            <a:solidFill>
              <a:schemeClr val="bg1">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0" name="Rectangle 89">
            <a:extLst>
              <a:ext uri="{FF2B5EF4-FFF2-40B4-BE49-F238E27FC236}">
                <a16:creationId xmlns:a16="http://schemas.microsoft.com/office/drawing/2014/main" id="{2BEFE2B1-58F2-3C4C-9BDB-76FD00B8E539}"/>
              </a:ext>
            </a:extLst>
          </p:cNvPr>
          <p:cNvSpPr/>
          <p:nvPr/>
        </p:nvSpPr>
        <p:spPr bwMode="auto">
          <a:xfrm>
            <a:off x="4713176" y="1227341"/>
            <a:ext cx="2643443" cy="460716"/>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dirty="0" err="1">
                <a:solidFill>
                  <a:schemeClr val="bg2"/>
                </a:solidFill>
                <a:latin typeface="Century Gothic" panose="020B0502020202020204" pitchFamily="34" charset="0"/>
              </a:rPr>
              <a:t>Tecnología</a:t>
            </a:r>
            <a:r>
              <a:rPr lang="en-US" sz="1800" dirty="0">
                <a:solidFill>
                  <a:schemeClr val="bg2"/>
                </a:solidFill>
                <a:latin typeface="Century Gothic" panose="020B0502020202020204" pitchFamily="34" charset="0"/>
              </a:rPr>
              <a:t> de </a:t>
            </a:r>
          </a:p>
          <a:p>
            <a:pPr marL="4234" lvl="1" algn="ctr">
              <a:lnSpc>
                <a:spcPts val="1560"/>
              </a:lnSpc>
            </a:pPr>
            <a:r>
              <a:rPr lang="en-US" sz="1800" dirty="0">
                <a:solidFill>
                  <a:schemeClr val="bg2"/>
                </a:solidFill>
                <a:latin typeface="Century Gothic" panose="020B0502020202020204" pitchFamily="34" charset="0"/>
              </a:rPr>
              <a:t>la </a:t>
            </a:r>
            <a:r>
              <a:rPr lang="en-US" sz="1800" dirty="0" err="1">
                <a:solidFill>
                  <a:schemeClr val="bg2"/>
                </a:solidFill>
                <a:latin typeface="Century Gothic" panose="020B0502020202020204" pitchFamily="34" charset="0"/>
              </a:rPr>
              <a:t>Operación</a:t>
            </a:r>
            <a:r>
              <a:rPr lang="en-US" sz="1800" dirty="0">
                <a:solidFill>
                  <a:schemeClr val="bg2"/>
                </a:solidFill>
                <a:latin typeface="Century Gothic" panose="020B0502020202020204" pitchFamily="34" charset="0"/>
              </a:rPr>
              <a:t>(OT)</a:t>
            </a:r>
          </a:p>
        </p:txBody>
      </p:sp>
      <p:cxnSp>
        <p:nvCxnSpPr>
          <p:cNvPr id="91" name="Straight Connector 90">
            <a:extLst>
              <a:ext uri="{FF2B5EF4-FFF2-40B4-BE49-F238E27FC236}">
                <a16:creationId xmlns:a16="http://schemas.microsoft.com/office/drawing/2014/main" id="{FA3D4205-607D-604B-BD23-BE46F2FF2D92}"/>
              </a:ext>
            </a:extLst>
          </p:cNvPr>
          <p:cNvCxnSpPr>
            <a:cxnSpLocks/>
            <a:stCxn id="4" idx="0"/>
          </p:cNvCxnSpPr>
          <p:nvPr/>
        </p:nvCxnSpPr>
        <p:spPr bwMode="auto">
          <a:xfrm flipV="1">
            <a:off x="6064054" y="1705285"/>
            <a:ext cx="10854" cy="744431"/>
          </a:xfrm>
          <a:prstGeom prst="line">
            <a:avLst/>
          </a:prstGeom>
          <a:noFill/>
          <a:ln w="9525" cap="flat" cmpd="sng" algn="ctr">
            <a:solidFill>
              <a:schemeClr val="bg2"/>
            </a:solidFill>
            <a:prstDash val="solid"/>
            <a:round/>
            <a:headEnd type="none" w="med" len="med"/>
            <a:tailEnd type="none" w="med" len="med"/>
          </a:ln>
          <a:effectLst/>
        </p:spPr>
      </p:cxnSp>
      <p:sp>
        <p:nvSpPr>
          <p:cNvPr id="93" name="Oval 92">
            <a:extLst>
              <a:ext uri="{FF2B5EF4-FFF2-40B4-BE49-F238E27FC236}">
                <a16:creationId xmlns:a16="http://schemas.microsoft.com/office/drawing/2014/main" id="{0141ECD6-0057-564F-BFC5-56C8A18D220F}"/>
              </a:ext>
            </a:extLst>
          </p:cNvPr>
          <p:cNvSpPr/>
          <p:nvPr/>
        </p:nvSpPr>
        <p:spPr bwMode="auto">
          <a:xfrm>
            <a:off x="4623963" y="2642794"/>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4" name="Oval 93">
            <a:extLst>
              <a:ext uri="{FF2B5EF4-FFF2-40B4-BE49-F238E27FC236}">
                <a16:creationId xmlns:a16="http://schemas.microsoft.com/office/drawing/2014/main" id="{1E2E9814-08E4-DC43-A44A-6ED1DC2C2FF2}"/>
              </a:ext>
            </a:extLst>
          </p:cNvPr>
          <p:cNvSpPr/>
          <p:nvPr/>
        </p:nvSpPr>
        <p:spPr bwMode="auto">
          <a:xfrm>
            <a:off x="1780802" y="3606690"/>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5" name="Oval 94">
            <a:extLst>
              <a:ext uri="{FF2B5EF4-FFF2-40B4-BE49-F238E27FC236}">
                <a16:creationId xmlns:a16="http://schemas.microsoft.com/office/drawing/2014/main" id="{D169170B-FB87-C444-85FB-BE07D8270A48}"/>
              </a:ext>
            </a:extLst>
          </p:cNvPr>
          <p:cNvSpPr/>
          <p:nvPr/>
        </p:nvSpPr>
        <p:spPr bwMode="auto">
          <a:xfrm>
            <a:off x="6647449" y="3977828"/>
            <a:ext cx="214163" cy="214163"/>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6" name="Oval 95">
            <a:extLst>
              <a:ext uri="{FF2B5EF4-FFF2-40B4-BE49-F238E27FC236}">
                <a16:creationId xmlns:a16="http://schemas.microsoft.com/office/drawing/2014/main" id="{35EB365A-622A-FA43-AEB1-46C7AB5D0051}"/>
              </a:ext>
            </a:extLst>
          </p:cNvPr>
          <p:cNvSpPr/>
          <p:nvPr/>
        </p:nvSpPr>
        <p:spPr bwMode="auto">
          <a:xfrm>
            <a:off x="4907087" y="2827156"/>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7" name="Oval 96">
            <a:extLst>
              <a:ext uri="{FF2B5EF4-FFF2-40B4-BE49-F238E27FC236}">
                <a16:creationId xmlns:a16="http://schemas.microsoft.com/office/drawing/2014/main" id="{81CD63CB-6F24-4048-AD48-38DD04155921}"/>
              </a:ext>
            </a:extLst>
          </p:cNvPr>
          <p:cNvSpPr/>
          <p:nvPr/>
        </p:nvSpPr>
        <p:spPr bwMode="auto">
          <a:xfrm>
            <a:off x="7813986" y="2642794"/>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8" name="Oval 97">
            <a:extLst>
              <a:ext uri="{FF2B5EF4-FFF2-40B4-BE49-F238E27FC236}">
                <a16:creationId xmlns:a16="http://schemas.microsoft.com/office/drawing/2014/main" id="{2D5C9740-55E8-114F-8872-178D651369DA}"/>
              </a:ext>
            </a:extLst>
          </p:cNvPr>
          <p:cNvSpPr/>
          <p:nvPr/>
        </p:nvSpPr>
        <p:spPr bwMode="auto">
          <a:xfrm>
            <a:off x="2979062" y="1911479"/>
            <a:ext cx="460716" cy="460716"/>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99" name="Oval 98">
            <a:extLst>
              <a:ext uri="{FF2B5EF4-FFF2-40B4-BE49-F238E27FC236}">
                <a16:creationId xmlns:a16="http://schemas.microsoft.com/office/drawing/2014/main" id="{AC27A113-5080-F741-B266-6CD2CF864E1C}"/>
              </a:ext>
            </a:extLst>
          </p:cNvPr>
          <p:cNvSpPr/>
          <p:nvPr/>
        </p:nvSpPr>
        <p:spPr bwMode="auto">
          <a:xfrm>
            <a:off x="2120134" y="4312185"/>
            <a:ext cx="321836" cy="321836"/>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0" name="Oval 99">
            <a:extLst>
              <a:ext uri="{FF2B5EF4-FFF2-40B4-BE49-F238E27FC236}">
                <a16:creationId xmlns:a16="http://schemas.microsoft.com/office/drawing/2014/main" id="{41564795-202B-E54E-ADCF-F473EBDA1218}"/>
              </a:ext>
            </a:extLst>
          </p:cNvPr>
          <p:cNvSpPr/>
          <p:nvPr/>
        </p:nvSpPr>
        <p:spPr bwMode="auto">
          <a:xfrm>
            <a:off x="4239489" y="4619487"/>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1" name="Oval 100">
            <a:extLst>
              <a:ext uri="{FF2B5EF4-FFF2-40B4-BE49-F238E27FC236}">
                <a16:creationId xmlns:a16="http://schemas.microsoft.com/office/drawing/2014/main" id="{A7F3CB15-23F4-064E-B969-79C40C58D05D}"/>
              </a:ext>
            </a:extLst>
          </p:cNvPr>
          <p:cNvSpPr/>
          <p:nvPr/>
        </p:nvSpPr>
        <p:spPr bwMode="auto">
          <a:xfrm>
            <a:off x="7242951" y="2803339"/>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2" name="Oval 101">
            <a:extLst>
              <a:ext uri="{FF2B5EF4-FFF2-40B4-BE49-F238E27FC236}">
                <a16:creationId xmlns:a16="http://schemas.microsoft.com/office/drawing/2014/main" id="{BE0E5A20-6E53-654A-AD17-12B817B2E577}"/>
              </a:ext>
            </a:extLst>
          </p:cNvPr>
          <p:cNvSpPr/>
          <p:nvPr/>
        </p:nvSpPr>
        <p:spPr bwMode="auto">
          <a:xfrm>
            <a:off x="5172311" y="4196358"/>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3" name="Oval 102">
            <a:extLst>
              <a:ext uri="{FF2B5EF4-FFF2-40B4-BE49-F238E27FC236}">
                <a16:creationId xmlns:a16="http://schemas.microsoft.com/office/drawing/2014/main" id="{E116FDC1-68AB-4740-850C-11E473873C48}"/>
              </a:ext>
            </a:extLst>
          </p:cNvPr>
          <p:cNvSpPr/>
          <p:nvPr/>
        </p:nvSpPr>
        <p:spPr bwMode="auto">
          <a:xfrm>
            <a:off x="4112870" y="2763573"/>
            <a:ext cx="285063" cy="285063"/>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4" name="Oval 103">
            <a:extLst>
              <a:ext uri="{FF2B5EF4-FFF2-40B4-BE49-F238E27FC236}">
                <a16:creationId xmlns:a16="http://schemas.microsoft.com/office/drawing/2014/main" id="{5E3F47B9-A3D5-E143-8EEA-FD395CB74423}"/>
              </a:ext>
            </a:extLst>
          </p:cNvPr>
          <p:cNvSpPr/>
          <p:nvPr/>
        </p:nvSpPr>
        <p:spPr bwMode="auto">
          <a:xfrm>
            <a:off x="3976255" y="3970894"/>
            <a:ext cx="400975" cy="400975"/>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5" name="Oval 104">
            <a:extLst>
              <a:ext uri="{FF2B5EF4-FFF2-40B4-BE49-F238E27FC236}">
                <a16:creationId xmlns:a16="http://schemas.microsoft.com/office/drawing/2014/main" id="{14380219-6946-FD47-B7D8-6C7ACE8DA447}"/>
              </a:ext>
            </a:extLst>
          </p:cNvPr>
          <p:cNvSpPr/>
          <p:nvPr/>
        </p:nvSpPr>
        <p:spPr bwMode="auto">
          <a:xfrm>
            <a:off x="1531303" y="3224009"/>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6" name="Oval 105">
            <a:extLst>
              <a:ext uri="{FF2B5EF4-FFF2-40B4-BE49-F238E27FC236}">
                <a16:creationId xmlns:a16="http://schemas.microsoft.com/office/drawing/2014/main" id="{B8CC4C6D-4BB7-F04B-A4BB-6FE424896513}"/>
              </a:ext>
            </a:extLst>
          </p:cNvPr>
          <p:cNvSpPr/>
          <p:nvPr/>
        </p:nvSpPr>
        <p:spPr bwMode="auto">
          <a:xfrm>
            <a:off x="7083153" y="4077408"/>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7" name="Oval 106">
            <a:extLst>
              <a:ext uri="{FF2B5EF4-FFF2-40B4-BE49-F238E27FC236}">
                <a16:creationId xmlns:a16="http://schemas.microsoft.com/office/drawing/2014/main" id="{5C656041-46FF-9044-A934-7320BD4380B3}"/>
              </a:ext>
            </a:extLst>
          </p:cNvPr>
          <p:cNvSpPr/>
          <p:nvPr/>
        </p:nvSpPr>
        <p:spPr bwMode="auto">
          <a:xfrm>
            <a:off x="3454485" y="2485595"/>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8" name="Oval 107">
            <a:extLst>
              <a:ext uri="{FF2B5EF4-FFF2-40B4-BE49-F238E27FC236}">
                <a16:creationId xmlns:a16="http://schemas.microsoft.com/office/drawing/2014/main" id="{053FB915-38D3-344E-8310-9F43E9C9AC3C}"/>
              </a:ext>
            </a:extLst>
          </p:cNvPr>
          <p:cNvSpPr/>
          <p:nvPr/>
        </p:nvSpPr>
        <p:spPr bwMode="auto">
          <a:xfrm>
            <a:off x="2922083" y="4623691"/>
            <a:ext cx="353658" cy="353658"/>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09" name="Oval 108">
            <a:extLst>
              <a:ext uri="{FF2B5EF4-FFF2-40B4-BE49-F238E27FC236}">
                <a16:creationId xmlns:a16="http://schemas.microsoft.com/office/drawing/2014/main" id="{D6522B55-183C-DE47-B939-5DBC40724033}"/>
              </a:ext>
            </a:extLst>
          </p:cNvPr>
          <p:cNvSpPr/>
          <p:nvPr/>
        </p:nvSpPr>
        <p:spPr bwMode="auto">
          <a:xfrm>
            <a:off x="4487704" y="4228267"/>
            <a:ext cx="321836" cy="321836"/>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0" name="Oval 109">
            <a:extLst>
              <a:ext uri="{FF2B5EF4-FFF2-40B4-BE49-F238E27FC236}">
                <a16:creationId xmlns:a16="http://schemas.microsoft.com/office/drawing/2014/main" id="{37269089-71ED-E94B-8461-040BE6FAD97F}"/>
              </a:ext>
            </a:extLst>
          </p:cNvPr>
          <p:cNvSpPr/>
          <p:nvPr/>
        </p:nvSpPr>
        <p:spPr bwMode="auto">
          <a:xfrm>
            <a:off x="5886067" y="4416609"/>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1" name="Oval 110">
            <a:extLst>
              <a:ext uri="{FF2B5EF4-FFF2-40B4-BE49-F238E27FC236}">
                <a16:creationId xmlns:a16="http://schemas.microsoft.com/office/drawing/2014/main" id="{40D324C3-9286-4E41-BDAC-04ACED828523}"/>
              </a:ext>
            </a:extLst>
          </p:cNvPr>
          <p:cNvSpPr/>
          <p:nvPr/>
        </p:nvSpPr>
        <p:spPr bwMode="auto">
          <a:xfrm>
            <a:off x="6880711" y="1749123"/>
            <a:ext cx="724481" cy="725021"/>
          </a:xfrm>
          <a:prstGeom prst="ellipse">
            <a:avLst/>
          </a:prstGeom>
          <a:solidFill>
            <a:schemeClr val="tx1">
              <a:lumMod val="50000"/>
              <a:lumOff val="50000"/>
            </a:schemeClr>
          </a:solidFill>
          <a:ln w="12700">
            <a:solidFill>
              <a:schemeClr val="bg1">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3" name="Oval 112">
            <a:extLst>
              <a:ext uri="{FF2B5EF4-FFF2-40B4-BE49-F238E27FC236}">
                <a16:creationId xmlns:a16="http://schemas.microsoft.com/office/drawing/2014/main" id="{E116FDC1-68AB-4740-850C-11E473873C48}"/>
              </a:ext>
            </a:extLst>
          </p:cNvPr>
          <p:cNvSpPr/>
          <p:nvPr/>
        </p:nvSpPr>
        <p:spPr bwMode="auto">
          <a:xfrm>
            <a:off x="7183720" y="3607325"/>
            <a:ext cx="285063" cy="285063"/>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dirty="0">
              <a:solidFill>
                <a:schemeClr val="tx1"/>
              </a:solidFill>
              <a:latin typeface="Arial" charset="0"/>
            </a:endParaRPr>
          </a:p>
        </p:txBody>
      </p:sp>
      <p:sp>
        <p:nvSpPr>
          <p:cNvPr id="114" name="Oval 113">
            <a:extLst>
              <a:ext uri="{FF2B5EF4-FFF2-40B4-BE49-F238E27FC236}">
                <a16:creationId xmlns:a16="http://schemas.microsoft.com/office/drawing/2014/main" id="{71ABEA1B-0863-E54A-BDE2-B39CA63D1DB6}"/>
              </a:ext>
            </a:extLst>
          </p:cNvPr>
          <p:cNvSpPr/>
          <p:nvPr/>
        </p:nvSpPr>
        <p:spPr bwMode="auto">
          <a:xfrm>
            <a:off x="1563077" y="2419319"/>
            <a:ext cx="460716" cy="460716"/>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5" name="Oval 114">
            <a:extLst>
              <a:ext uri="{FF2B5EF4-FFF2-40B4-BE49-F238E27FC236}">
                <a16:creationId xmlns:a16="http://schemas.microsoft.com/office/drawing/2014/main" id="{5C656041-46FF-9044-A934-7320BD4380B3}"/>
              </a:ext>
            </a:extLst>
          </p:cNvPr>
          <p:cNvSpPr/>
          <p:nvPr/>
        </p:nvSpPr>
        <p:spPr bwMode="auto">
          <a:xfrm>
            <a:off x="6120495" y="2095993"/>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6" name="Oval 115">
            <a:extLst>
              <a:ext uri="{FF2B5EF4-FFF2-40B4-BE49-F238E27FC236}">
                <a16:creationId xmlns:a16="http://schemas.microsoft.com/office/drawing/2014/main" id="{5C656041-46FF-9044-A934-7320BD4380B3}"/>
              </a:ext>
            </a:extLst>
          </p:cNvPr>
          <p:cNvSpPr/>
          <p:nvPr/>
        </p:nvSpPr>
        <p:spPr bwMode="auto">
          <a:xfrm>
            <a:off x="4846602" y="4228267"/>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7" name="Oval 116">
            <a:extLst>
              <a:ext uri="{FF2B5EF4-FFF2-40B4-BE49-F238E27FC236}">
                <a16:creationId xmlns:a16="http://schemas.microsoft.com/office/drawing/2014/main" id="{D6522B55-183C-DE47-B939-5DBC40724033}"/>
              </a:ext>
            </a:extLst>
          </p:cNvPr>
          <p:cNvSpPr/>
          <p:nvPr/>
        </p:nvSpPr>
        <p:spPr bwMode="auto">
          <a:xfrm>
            <a:off x="5229808" y="1989599"/>
            <a:ext cx="321836" cy="321836"/>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sp>
        <p:nvSpPr>
          <p:cNvPr id="118" name="Oval 117">
            <a:extLst>
              <a:ext uri="{FF2B5EF4-FFF2-40B4-BE49-F238E27FC236}">
                <a16:creationId xmlns:a16="http://schemas.microsoft.com/office/drawing/2014/main" id="{F9F28493-A413-AE41-A2EA-F1B17A1A0CFA}"/>
              </a:ext>
            </a:extLst>
          </p:cNvPr>
          <p:cNvSpPr/>
          <p:nvPr/>
        </p:nvSpPr>
        <p:spPr bwMode="auto">
          <a:xfrm>
            <a:off x="3131620" y="4351625"/>
            <a:ext cx="137740" cy="137740"/>
          </a:xfrm>
          <a:prstGeom prst="ellipse">
            <a:avLst/>
          </a:prstGeom>
          <a:solidFill>
            <a:schemeClr val="tx1">
              <a:lumMod val="50000"/>
              <a:lumOff val="50000"/>
            </a:schemeClr>
          </a:solidFill>
          <a:ln w="12700">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203203" eaLnBrk="0" fontAlgn="base" hangingPunct="0">
              <a:spcBef>
                <a:spcPct val="0"/>
              </a:spcBef>
              <a:spcAft>
                <a:spcPct val="0"/>
              </a:spcAft>
            </a:pPr>
            <a:endParaRPr lang="en-US" sz="1200">
              <a:solidFill>
                <a:schemeClr val="tx1"/>
              </a:solidFill>
              <a:latin typeface="Arial" charset="0"/>
            </a:endParaRPr>
          </a:p>
        </p:txBody>
      </p:sp>
      <p:pic>
        <p:nvPicPr>
          <p:cNvPr id="119" name="Picture Placeholder 5">
            <a:extLst>
              <a:ext uri="{FF2B5EF4-FFF2-40B4-BE49-F238E27FC236}">
                <a16:creationId xmlns:a16="http://schemas.microsoft.com/office/drawing/2014/main" id="{428FB8D8-3938-5E43-8A4E-C85E0F805D70}"/>
              </a:ext>
            </a:extLst>
          </p:cNvPr>
          <p:cNvPicPr>
            <a:picLocks noChangeAspect="1"/>
          </p:cNvPicPr>
          <p:nvPr/>
        </p:nvPicPr>
        <p:blipFill>
          <a:blip r:embed="rId4"/>
          <a:srcRect l="25" r="25"/>
          <a:stretch>
            <a:fillRect/>
          </a:stretch>
        </p:blipFill>
        <p:spPr>
          <a:xfrm>
            <a:off x="7796909" y="2194205"/>
            <a:ext cx="2876584" cy="2883985"/>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a:solidFill>
            <a:schemeClr val="bg1">
              <a:lumMod val="85000"/>
            </a:schemeClr>
          </a:solidFill>
        </p:spPr>
      </p:pic>
      <p:sp>
        <p:nvSpPr>
          <p:cNvPr id="120" name="Rectangle 119">
            <a:extLst>
              <a:ext uri="{FF2B5EF4-FFF2-40B4-BE49-F238E27FC236}">
                <a16:creationId xmlns:a16="http://schemas.microsoft.com/office/drawing/2014/main" id="{1DBB1CE9-D57A-9F43-9E8E-CD13B8FB4F80}"/>
              </a:ext>
            </a:extLst>
          </p:cNvPr>
          <p:cNvSpPr/>
          <p:nvPr/>
        </p:nvSpPr>
        <p:spPr bwMode="auto">
          <a:xfrm>
            <a:off x="8564863" y="1428655"/>
            <a:ext cx="1570278" cy="375046"/>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dirty="0" err="1">
                <a:solidFill>
                  <a:schemeClr val="bg2"/>
                </a:solidFill>
                <a:latin typeface="Century Gothic" panose="020B0502020202020204" pitchFamily="34" charset="0"/>
              </a:rPr>
              <a:t>Empresa</a:t>
            </a:r>
            <a:r>
              <a:rPr lang="en-US" sz="1800" dirty="0">
                <a:solidFill>
                  <a:schemeClr val="bg2"/>
                </a:solidFill>
                <a:latin typeface="Century Gothic" panose="020B0502020202020204" pitchFamily="34" charset="0"/>
              </a:rPr>
              <a:t> </a:t>
            </a:r>
            <a:r>
              <a:rPr lang="en-US" sz="1800" dirty="0" err="1">
                <a:solidFill>
                  <a:schemeClr val="bg2"/>
                </a:solidFill>
                <a:latin typeface="Century Gothic" panose="020B0502020202020204" pitchFamily="34" charset="0"/>
              </a:rPr>
              <a:t>Conectada</a:t>
            </a:r>
            <a:endParaRPr lang="en-US" sz="1800" dirty="0">
              <a:solidFill>
                <a:schemeClr val="bg2"/>
              </a:solidFill>
              <a:latin typeface="Century Gothic" panose="020B0502020202020204" pitchFamily="34" charset="0"/>
            </a:endParaRPr>
          </a:p>
        </p:txBody>
      </p:sp>
      <p:cxnSp>
        <p:nvCxnSpPr>
          <p:cNvPr id="121" name="Straight Connector 120">
            <a:extLst>
              <a:ext uri="{FF2B5EF4-FFF2-40B4-BE49-F238E27FC236}">
                <a16:creationId xmlns:a16="http://schemas.microsoft.com/office/drawing/2014/main" id="{D8DFDBD5-9102-C64A-81C8-9B44E5BD493B}"/>
              </a:ext>
            </a:extLst>
          </p:cNvPr>
          <p:cNvCxnSpPr>
            <a:cxnSpLocks/>
          </p:cNvCxnSpPr>
          <p:nvPr/>
        </p:nvCxnSpPr>
        <p:spPr bwMode="auto">
          <a:xfrm flipV="1">
            <a:off x="9302932" y="1711663"/>
            <a:ext cx="1384" cy="486265"/>
          </a:xfrm>
          <a:prstGeom prst="line">
            <a:avLst/>
          </a:prstGeom>
          <a:noFill/>
          <a:ln w="9525" cap="flat" cmpd="sng" algn="ctr">
            <a:solidFill>
              <a:schemeClr val="bg2"/>
            </a:solidFill>
            <a:prstDash val="solid"/>
            <a:round/>
            <a:headEnd type="none" w="med" len="med"/>
            <a:tailEnd type="none" w="med" len="med"/>
          </a:ln>
          <a:effectLst/>
        </p:spPr>
      </p:cxnSp>
      <p:pic>
        <p:nvPicPr>
          <p:cNvPr id="122" name="Picture 121"/>
          <p:cNvPicPr>
            <a:picLocks noChangeAspect="1"/>
          </p:cNvPicPr>
          <p:nvPr/>
        </p:nvPicPr>
        <p:blipFill>
          <a:blip r:embed="rId5"/>
          <a:stretch>
            <a:fillRect/>
          </a:stretch>
        </p:blipFill>
        <p:spPr>
          <a:xfrm>
            <a:off x="6975807" y="3058553"/>
            <a:ext cx="761625" cy="495300"/>
          </a:xfrm>
          <a:prstGeom prst="rect">
            <a:avLst/>
          </a:prstGeom>
        </p:spPr>
      </p:pic>
      <p:cxnSp>
        <p:nvCxnSpPr>
          <p:cNvPr id="124" name="Straight Arrow Connector 123"/>
          <p:cNvCxnSpPr>
            <a:cxnSpLocks/>
          </p:cNvCxnSpPr>
          <p:nvPr/>
        </p:nvCxnSpPr>
        <p:spPr bwMode="auto">
          <a:xfrm flipH="1" flipV="1">
            <a:off x="1855596" y="4545564"/>
            <a:ext cx="550997" cy="1069133"/>
          </a:xfrm>
          <a:prstGeom prst="straightConnector1">
            <a:avLst/>
          </a:prstGeom>
          <a:noFill/>
          <a:ln w="9525" cap="flat" cmpd="sng" algn="ctr">
            <a:solidFill>
              <a:schemeClr val="tx2"/>
            </a:solidFill>
            <a:prstDash val="solid"/>
            <a:round/>
            <a:headEnd type="none" w="med" len="med"/>
            <a:tailEnd type="triangle"/>
          </a:ln>
          <a:effectLst/>
        </p:spPr>
      </p:cxnSp>
      <p:cxnSp>
        <p:nvCxnSpPr>
          <p:cNvPr id="125" name="Straight Arrow Connector 124"/>
          <p:cNvCxnSpPr>
            <a:cxnSpLocks/>
          </p:cNvCxnSpPr>
          <p:nvPr/>
        </p:nvCxnSpPr>
        <p:spPr bwMode="auto">
          <a:xfrm flipV="1">
            <a:off x="2406593" y="4596203"/>
            <a:ext cx="289558" cy="1016028"/>
          </a:xfrm>
          <a:prstGeom prst="straightConnector1">
            <a:avLst/>
          </a:prstGeom>
          <a:noFill/>
          <a:ln w="9525" cap="flat" cmpd="sng" algn="ctr">
            <a:solidFill>
              <a:schemeClr val="tx2"/>
            </a:solidFill>
            <a:prstDash val="solid"/>
            <a:round/>
            <a:headEnd type="none" w="med" len="med"/>
            <a:tailEnd type="triangle"/>
          </a:ln>
          <a:effectLst/>
        </p:spPr>
      </p:cxnSp>
      <p:sp>
        <p:nvSpPr>
          <p:cNvPr id="130" name="TextBox 129"/>
          <p:cNvSpPr txBox="1"/>
          <p:nvPr/>
        </p:nvSpPr>
        <p:spPr>
          <a:xfrm>
            <a:off x="1849118" y="5573149"/>
            <a:ext cx="1626151" cy="369332"/>
          </a:xfrm>
          <a:prstGeom prst="rect">
            <a:avLst/>
          </a:prstGeom>
        </p:spPr>
        <p:txBody>
          <a:bodyPr wrap="square" rtlCol="0" anchor="t">
            <a:spAutoFit/>
          </a:bodyPr>
          <a:lstStyle/>
          <a:p>
            <a:pPr defTabSz="685800"/>
            <a:r>
              <a:rPr lang="en-US" sz="1800" kern="0" dirty="0">
                <a:solidFill>
                  <a:schemeClr val="bg2"/>
                </a:solidFill>
                <a:latin typeface="Century Gothic" panose="020B0502020202020204" pitchFamily="34" charset="0"/>
              </a:rPr>
              <a:t>ERP/MES</a:t>
            </a:r>
          </a:p>
        </p:txBody>
      </p:sp>
      <p:cxnSp>
        <p:nvCxnSpPr>
          <p:cNvPr id="131" name="Straight Arrow Connector 130"/>
          <p:cNvCxnSpPr/>
          <p:nvPr/>
        </p:nvCxnSpPr>
        <p:spPr bwMode="auto">
          <a:xfrm flipV="1">
            <a:off x="5564459" y="4439210"/>
            <a:ext cx="166828" cy="713507"/>
          </a:xfrm>
          <a:prstGeom prst="straightConnector1">
            <a:avLst/>
          </a:prstGeom>
          <a:noFill/>
          <a:ln w="9525" cap="flat" cmpd="sng" algn="ctr">
            <a:solidFill>
              <a:schemeClr val="tx2"/>
            </a:solidFill>
            <a:prstDash val="solid"/>
            <a:round/>
            <a:headEnd type="none" w="med" len="med"/>
            <a:tailEnd type="triangle"/>
          </a:ln>
          <a:effectLst/>
        </p:spPr>
      </p:cxnSp>
      <p:cxnSp>
        <p:nvCxnSpPr>
          <p:cNvPr id="132" name="Straight Arrow Connector 131"/>
          <p:cNvCxnSpPr/>
          <p:nvPr/>
        </p:nvCxnSpPr>
        <p:spPr bwMode="auto">
          <a:xfrm flipV="1">
            <a:off x="5564459" y="4645942"/>
            <a:ext cx="576017" cy="506775"/>
          </a:xfrm>
          <a:prstGeom prst="straightConnector1">
            <a:avLst/>
          </a:prstGeom>
          <a:noFill/>
          <a:ln w="9525" cap="flat" cmpd="sng" algn="ctr">
            <a:solidFill>
              <a:schemeClr val="tx2"/>
            </a:solidFill>
            <a:prstDash val="solid"/>
            <a:round/>
            <a:headEnd type="none" w="med" len="med"/>
            <a:tailEnd type="triangle"/>
          </a:ln>
          <a:effectLst/>
        </p:spPr>
      </p:cxnSp>
      <p:sp>
        <p:nvSpPr>
          <p:cNvPr id="133" name="TextBox 132"/>
          <p:cNvSpPr txBox="1"/>
          <p:nvPr/>
        </p:nvSpPr>
        <p:spPr>
          <a:xfrm>
            <a:off x="5241524" y="5122122"/>
            <a:ext cx="2969026" cy="369332"/>
          </a:xfrm>
          <a:prstGeom prst="rect">
            <a:avLst/>
          </a:prstGeom>
        </p:spPr>
        <p:txBody>
          <a:bodyPr wrap="square" rtlCol="0" anchor="t">
            <a:spAutoFit/>
          </a:bodyPr>
          <a:lstStyle/>
          <a:p>
            <a:pPr defTabSz="685800"/>
            <a:r>
              <a:rPr lang="en-US" sz="1800" kern="0" dirty="0" err="1">
                <a:solidFill>
                  <a:schemeClr val="bg2"/>
                </a:solidFill>
                <a:latin typeface="Century Gothic" panose="020B0502020202020204" pitchFamily="34" charset="0"/>
              </a:rPr>
              <a:t>Datos</a:t>
            </a:r>
            <a:r>
              <a:rPr lang="en-US" sz="1800" kern="0" dirty="0">
                <a:solidFill>
                  <a:schemeClr val="bg2"/>
                </a:solidFill>
                <a:latin typeface="Century Gothic" panose="020B0502020202020204" pitchFamily="34" charset="0"/>
              </a:rPr>
              <a:t> </a:t>
            </a:r>
            <a:r>
              <a:rPr lang="en-US" sz="1800" kern="0" dirty="0" err="1">
                <a:solidFill>
                  <a:schemeClr val="bg2"/>
                </a:solidFill>
                <a:latin typeface="Century Gothic" panose="020B0502020202020204" pitchFamily="34" charset="0"/>
              </a:rPr>
              <a:t>en</a:t>
            </a:r>
            <a:r>
              <a:rPr lang="en-US" sz="1800" kern="0" dirty="0">
                <a:solidFill>
                  <a:schemeClr val="bg2"/>
                </a:solidFill>
                <a:latin typeface="Century Gothic" panose="020B0502020202020204" pitchFamily="34" charset="0"/>
              </a:rPr>
              <a:t> </a:t>
            </a:r>
            <a:r>
              <a:rPr lang="en-US" sz="1800" kern="0" dirty="0" err="1">
                <a:solidFill>
                  <a:schemeClr val="bg2"/>
                </a:solidFill>
                <a:latin typeface="Century Gothic" panose="020B0502020202020204" pitchFamily="34" charset="0"/>
              </a:rPr>
              <a:t>tiempo</a:t>
            </a:r>
            <a:r>
              <a:rPr lang="en-US" sz="1800" kern="0" dirty="0">
                <a:solidFill>
                  <a:schemeClr val="bg2"/>
                </a:solidFill>
                <a:latin typeface="Century Gothic" panose="020B0502020202020204" pitchFamily="34" charset="0"/>
              </a:rPr>
              <a:t> real</a:t>
            </a:r>
          </a:p>
        </p:txBody>
      </p:sp>
      <p:pic>
        <p:nvPicPr>
          <p:cNvPr id="3" name="Picture 2"/>
          <p:cNvPicPr>
            <a:picLocks noChangeAspect="1"/>
          </p:cNvPicPr>
          <p:nvPr/>
        </p:nvPicPr>
        <p:blipFill>
          <a:blip r:embed="rId6"/>
          <a:stretch>
            <a:fillRect/>
          </a:stretch>
        </p:blipFill>
        <p:spPr>
          <a:xfrm>
            <a:off x="1957051" y="2414722"/>
            <a:ext cx="1849330" cy="1850241"/>
          </a:xfrm>
          <a:prstGeom prst="rect">
            <a:avLst/>
          </a:prstGeom>
        </p:spPr>
      </p:pic>
      <p:pic>
        <p:nvPicPr>
          <p:cNvPr id="4" name="Picture 3"/>
          <p:cNvPicPr>
            <a:picLocks noChangeAspect="1"/>
          </p:cNvPicPr>
          <p:nvPr/>
        </p:nvPicPr>
        <p:blipFill>
          <a:blip r:embed="rId7"/>
          <a:stretch>
            <a:fillRect/>
          </a:stretch>
        </p:blipFill>
        <p:spPr>
          <a:xfrm>
            <a:off x="5140308" y="2449715"/>
            <a:ext cx="1847493" cy="1848404"/>
          </a:xfrm>
          <a:prstGeom prst="rect">
            <a:avLst/>
          </a:prstGeom>
        </p:spPr>
      </p:pic>
      <p:pic>
        <p:nvPicPr>
          <p:cNvPr id="5" name="Picture 4"/>
          <p:cNvPicPr>
            <a:picLocks noChangeAspect="1"/>
          </p:cNvPicPr>
          <p:nvPr/>
        </p:nvPicPr>
        <p:blipFill>
          <a:blip r:embed="rId8"/>
          <a:stretch>
            <a:fillRect/>
          </a:stretch>
        </p:blipFill>
        <p:spPr>
          <a:xfrm>
            <a:off x="8330331" y="2474143"/>
            <a:ext cx="1955177" cy="2030594"/>
          </a:xfrm>
          <a:prstGeom prst="rect">
            <a:avLst/>
          </a:prstGeom>
        </p:spPr>
      </p:pic>
      <p:sp>
        <p:nvSpPr>
          <p:cNvPr id="73" name="Title 1">
            <a:extLst>
              <a:ext uri="{FF2B5EF4-FFF2-40B4-BE49-F238E27FC236}">
                <a16:creationId xmlns:a16="http://schemas.microsoft.com/office/drawing/2014/main" id="{7C2F3B45-C0DB-771D-6005-C76DAE30D33D}"/>
              </a:ext>
            </a:extLst>
          </p:cNvPr>
          <p:cNvSpPr txBox="1">
            <a:spLocks/>
          </p:cNvSpPr>
          <p:nvPr/>
        </p:nvSpPr>
        <p:spPr>
          <a:xfrm>
            <a:off x="1665033" y="229400"/>
            <a:ext cx="5458188" cy="386645"/>
          </a:xfrm>
          <a:prstGeom prst="rect">
            <a:avLst/>
          </a:prstGeom>
        </p:spPr>
        <p:txBody>
          <a:bodyPr/>
          <a:lst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685800"/>
            <a:r>
              <a:rPr lang="en-US" sz="4000" kern="0" dirty="0" err="1"/>
              <a:t>Empresa</a:t>
            </a:r>
            <a:r>
              <a:rPr lang="en-US" sz="4000" kern="0" dirty="0"/>
              <a:t> </a:t>
            </a:r>
            <a:r>
              <a:rPr lang="en-US" sz="4000" kern="0" dirty="0" err="1"/>
              <a:t>Conectada</a:t>
            </a:r>
            <a:endParaRPr lang="en-US" sz="4000" kern="0" dirty="0"/>
          </a:p>
        </p:txBody>
      </p:sp>
    </p:spTree>
    <p:extLst>
      <p:ext uri="{BB962C8B-B14F-4D97-AF65-F5344CB8AC3E}">
        <p14:creationId xmlns:p14="http://schemas.microsoft.com/office/powerpoint/2010/main" val="415259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6"/>
                                        </p:tgtEl>
                                        <p:attrNameLst>
                                          <p:attrName>style.visibility</p:attrName>
                                        </p:attrNameLst>
                                      </p:cBhvr>
                                      <p:to>
                                        <p:strVal val="visible"/>
                                      </p:to>
                                    </p:set>
                                    <p:anim calcmode="lin" valueType="num">
                                      <p:cBhvr>
                                        <p:cTn id="7" dur="2250" fill="hold"/>
                                        <p:tgtEl>
                                          <p:spTgt spid="86"/>
                                        </p:tgtEl>
                                        <p:attrNameLst>
                                          <p:attrName>ppt_w</p:attrName>
                                        </p:attrNameLst>
                                      </p:cBhvr>
                                      <p:tavLst>
                                        <p:tav tm="0">
                                          <p:val>
                                            <p:fltVal val="0"/>
                                          </p:val>
                                        </p:tav>
                                        <p:tav tm="100000">
                                          <p:val>
                                            <p:strVal val="#ppt_w"/>
                                          </p:val>
                                        </p:tav>
                                      </p:tavLst>
                                    </p:anim>
                                    <p:anim calcmode="lin" valueType="num">
                                      <p:cBhvr>
                                        <p:cTn id="8" dur="2250" fill="hold"/>
                                        <p:tgtEl>
                                          <p:spTgt spid="86"/>
                                        </p:tgtEl>
                                        <p:attrNameLst>
                                          <p:attrName>ppt_h</p:attrName>
                                        </p:attrNameLst>
                                      </p:cBhvr>
                                      <p:tavLst>
                                        <p:tav tm="0">
                                          <p:val>
                                            <p:fltVal val="0"/>
                                          </p:val>
                                        </p:tav>
                                        <p:tav tm="100000">
                                          <p:val>
                                            <p:strVal val="#ppt_h"/>
                                          </p:val>
                                        </p:tav>
                                      </p:tavLst>
                                    </p:anim>
                                    <p:animEffect transition="in" filter="fade">
                                      <p:cBhvr>
                                        <p:cTn id="9" dur="2250"/>
                                        <p:tgtEl>
                                          <p:spTgt spid="86"/>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 calcmode="lin" valueType="num">
                                      <p:cBhvr>
                                        <p:cTn id="12" dur="2250" fill="hold"/>
                                        <p:tgtEl>
                                          <p:spTgt spid="76"/>
                                        </p:tgtEl>
                                        <p:attrNameLst>
                                          <p:attrName>ppt_w</p:attrName>
                                        </p:attrNameLst>
                                      </p:cBhvr>
                                      <p:tavLst>
                                        <p:tav tm="0">
                                          <p:val>
                                            <p:fltVal val="0"/>
                                          </p:val>
                                        </p:tav>
                                        <p:tav tm="100000">
                                          <p:val>
                                            <p:strVal val="#ppt_w"/>
                                          </p:val>
                                        </p:tav>
                                      </p:tavLst>
                                    </p:anim>
                                    <p:anim calcmode="lin" valueType="num">
                                      <p:cBhvr>
                                        <p:cTn id="13" dur="2250" fill="hold"/>
                                        <p:tgtEl>
                                          <p:spTgt spid="76"/>
                                        </p:tgtEl>
                                        <p:attrNameLst>
                                          <p:attrName>ppt_h</p:attrName>
                                        </p:attrNameLst>
                                      </p:cBhvr>
                                      <p:tavLst>
                                        <p:tav tm="0">
                                          <p:val>
                                            <p:fltVal val="0"/>
                                          </p:val>
                                        </p:tav>
                                        <p:tav tm="100000">
                                          <p:val>
                                            <p:strVal val="#ppt_h"/>
                                          </p:val>
                                        </p:tav>
                                      </p:tavLst>
                                    </p:anim>
                                    <p:animEffect transition="in" filter="fade">
                                      <p:cBhvr>
                                        <p:cTn id="14" dur="2250"/>
                                        <p:tgtEl>
                                          <p:spTgt spid="7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000" fill="hold"/>
                                        <p:tgtEl>
                                          <p:spTgt spid="27"/>
                                        </p:tgtEl>
                                        <p:attrNameLst>
                                          <p:attrName>ppt_w</p:attrName>
                                        </p:attrNameLst>
                                      </p:cBhvr>
                                      <p:tavLst>
                                        <p:tav tm="0">
                                          <p:val>
                                            <p:fltVal val="0"/>
                                          </p:val>
                                        </p:tav>
                                        <p:tav tm="100000">
                                          <p:val>
                                            <p:strVal val="#ppt_w"/>
                                          </p:val>
                                        </p:tav>
                                      </p:tavLst>
                                    </p:anim>
                                    <p:anim calcmode="lin" valueType="num">
                                      <p:cBhvr>
                                        <p:cTn id="18" dur="2000" fill="hold"/>
                                        <p:tgtEl>
                                          <p:spTgt spid="27"/>
                                        </p:tgtEl>
                                        <p:attrNameLst>
                                          <p:attrName>ppt_h</p:attrName>
                                        </p:attrNameLst>
                                      </p:cBhvr>
                                      <p:tavLst>
                                        <p:tav tm="0">
                                          <p:val>
                                            <p:fltVal val="0"/>
                                          </p:val>
                                        </p:tav>
                                        <p:tav tm="100000">
                                          <p:val>
                                            <p:strVal val="#ppt_h"/>
                                          </p:val>
                                        </p:tav>
                                      </p:tavLst>
                                    </p:anim>
                                    <p:animEffect transition="in" filter="fade">
                                      <p:cBhvr>
                                        <p:cTn id="19" dur="2000"/>
                                        <p:tgtEl>
                                          <p:spTgt spid="27"/>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31"/>
                                        </p:tgtEl>
                                        <p:attrNameLst>
                                          <p:attrName>style.visibility</p:attrName>
                                        </p:attrNameLst>
                                      </p:cBhvr>
                                      <p:to>
                                        <p:strVal val="visible"/>
                                      </p:to>
                                    </p:set>
                                    <p:anim calcmode="lin" valueType="num">
                                      <p:cBhvr>
                                        <p:cTn id="22" dur="2000" fill="hold"/>
                                        <p:tgtEl>
                                          <p:spTgt spid="31"/>
                                        </p:tgtEl>
                                        <p:attrNameLst>
                                          <p:attrName>ppt_w</p:attrName>
                                        </p:attrNameLst>
                                      </p:cBhvr>
                                      <p:tavLst>
                                        <p:tav tm="0">
                                          <p:val>
                                            <p:fltVal val="0"/>
                                          </p:val>
                                        </p:tav>
                                        <p:tav tm="100000">
                                          <p:val>
                                            <p:strVal val="#ppt_w"/>
                                          </p:val>
                                        </p:tav>
                                      </p:tavLst>
                                    </p:anim>
                                    <p:anim calcmode="lin" valueType="num">
                                      <p:cBhvr>
                                        <p:cTn id="23" dur="2000" fill="hold"/>
                                        <p:tgtEl>
                                          <p:spTgt spid="31"/>
                                        </p:tgtEl>
                                        <p:attrNameLst>
                                          <p:attrName>ppt_h</p:attrName>
                                        </p:attrNameLst>
                                      </p:cBhvr>
                                      <p:tavLst>
                                        <p:tav tm="0">
                                          <p:val>
                                            <p:fltVal val="0"/>
                                          </p:val>
                                        </p:tav>
                                        <p:tav tm="100000">
                                          <p:val>
                                            <p:strVal val="#ppt_h"/>
                                          </p:val>
                                        </p:tav>
                                      </p:tavLst>
                                    </p:anim>
                                    <p:animEffect transition="in" filter="fade">
                                      <p:cBhvr>
                                        <p:cTn id="24" dur="2000"/>
                                        <p:tgtEl>
                                          <p:spTgt spid="31"/>
                                        </p:tgtEl>
                                      </p:cBhvr>
                                    </p:animEffect>
                                  </p:childTnLst>
                                </p:cTn>
                              </p:par>
                              <p:par>
                                <p:cTn id="25" presetID="1" presetClass="entr" presetSubtype="0" fill="hold" nodeType="withEffect">
                                  <p:stCondLst>
                                    <p:cond delay="1000"/>
                                  </p:stCondLst>
                                  <p:childTnLst>
                                    <p:set>
                                      <p:cBhvr>
                                        <p:cTn id="26" dur="1" fill="hold">
                                          <p:stCondLst>
                                            <p:cond delay="499"/>
                                          </p:stCondLst>
                                        </p:cTn>
                                        <p:tgtEl>
                                          <p:spTgt spid="124"/>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499"/>
                                          </p:stCondLst>
                                        </p:cTn>
                                        <p:tgtEl>
                                          <p:spTgt spid="125"/>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499"/>
                                          </p:stCondLst>
                                        </p:cTn>
                                        <p:tgtEl>
                                          <p:spTgt spid="130"/>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499"/>
                                          </p:stCondLst>
                                        </p:cTn>
                                        <p:tgtEl>
                                          <p:spTgt spid="131"/>
                                        </p:tgtEl>
                                        <p:attrNameLst>
                                          <p:attrName>style.visibility</p:attrName>
                                        </p:attrNameLst>
                                      </p:cBhvr>
                                      <p:to>
                                        <p:strVal val="visible"/>
                                      </p:to>
                                    </p:set>
                                  </p:childTnLst>
                                </p:cTn>
                              </p:par>
                              <p:par>
                                <p:cTn id="33" presetID="1" presetClass="entr" presetSubtype="0" fill="hold" nodeType="withEffect">
                                  <p:stCondLst>
                                    <p:cond delay="1000"/>
                                  </p:stCondLst>
                                  <p:childTnLst>
                                    <p:set>
                                      <p:cBhvr>
                                        <p:cTn id="34" dur="1" fill="hold">
                                          <p:stCondLst>
                                            <p:cond delay="499"/>
                                          </p:stCondLst>
                                        </p:cTn>
                                        <p:tgtEl>
                                          <p:spTgt spid="132"/>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499"/>
                                          </p:stCondLst>
                                        </p:cTn>
                                        <p:tgtEl>
                                          <p:spTgt spid="133"/>
                                        </p:tgtEl>
                                        <p:attrNameLst>
                                          <p:attrName>style.visibility</p:attrName>
                                        </p:attrNameLst>
                                      </p:cBhvr>
                                      <p:to>
                                        <p:strVal val="visible"/>
                                      </p:to>
                                    </p:set>
                                  </p:childTnLst>
                                </p:cTn>
                              </p:par>
                            </p:childTnLst>
                          </p:cTn>
                        </p:par>
                        <p:par>
                          <p:cTn id="37" fill="hold">
                            <p:stCondLst>
                              <p:cond delay="2750"/>
                            </p:stCondLst>
                            <p:childTnLst>
                              <p:par>
                                <p:cTn id="38" presetID="53" presetClass="entr" presetSubtype="16" fill="hold" grpId="0" nodeType="afterEffect">
                                  <p:stCondLst>
                                    <p:cond delay="250"/>
                                  </p:stCondLst>
                                  <p:childTnLst>
                                    <p:set>
                                      <p:cBhvr>
                                        <p:cTn id="39" dur="1" fill="hold">
                                          <p:stCondLst>
                                            <p:cond delay="0"/>
                                          </p:stCondLst>
                                        </p:cTn>
                                        <p:tgtEl>
                                          <p:spTgt spid="32"/>
                                        </p:tgtEl>
                                        <p:attrNameLst>
                                          <p:attrName>style.visibility</p:attrName>
                                        </p:attrNameLst>
                                      </p:cBhvr>
                                      <p:to>
                                        <p:strVal val="visible"/>
                                      </p:to>
                                    </p:set>
                                    <p:anim calcmode="lin" valueType="num">
                                      <p:cBhvr>
                                        <p:cTn id="40" dur="1750" fill="hold"/>
                                        <p:tgtEl>
                                          <p:spTgt spid="32"/>
                                        </p:tgtEl>
                                        <p:attrNameLst>
                                          <p:attrName>ppt_w</p:attrName>
                                        </p:attrNameLst>
                                      </p:cBhvr>
                                      <p:tavLst>
                                        <p:tav tm="0">
                                          <p:val>
                                            <p:fltVal val="0"/>
                                          </p:val>
                                        </p:tav>
                                        <p:tav tm="100000">
                                          <p:val>
                                            <p:strVal val="#ppt_w"/>
                                          </p:val>
                                        </p:tav>
                                      </p:tavLst>
                                    </p:anim>
                                    <p:anim calcmode="lin" valueType="num">
                                      <p:cBhvr>
                                        <p:cTn id="41" dur="1750" fill="hold"/>
                                        <p:tgtEl>
                                          <p:spTgt spid="32"/>
                                        </p:tgtEl>
                                        <p:attrNameLst>
                                          <p:attrName>ppt_h</p:attrName>
                                        </p:attrNameLst>
                                      </p:cBhvr>
                                      <p:tavLst>
                                        <p:tav tm="0">
                                          <p:val>
                                            <p:fltVal val="0"/>
                                          </p:val>
                                        </p:tav>
                                        <p:tav tm="100000">
                                          <p:val>
                                            <p:strVal val="#ppt_h"/>
                                          </p:val>
                                        </p:tav>
                                      </p:tavLst>
                                    </p:anim>
                                    <p:animEffect transition="in" filter="fade">
                                      <p:cBhvr>
                                        <p:cTn id="42" dur="1750"/>
                                        <p:tgtEl>
                                          <p:spTgt spid="3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p:cTn id="45" dur="1500" fill="hold"/>
                                        <p:tgtEl>
                                          <p:spTgt spid="65"/>
                                        </p:tgtEl>
                                        <p:attrNameLst>
                                          <p:attrName>ppt_w</p:attrName>
                                        </p:attrNameLst>
                                      </p:cBhvr>
                                      <p:tavLst>
                                        <p:tav tm="0">
                                          <p:val>
                                            <p:fltVal val="0"/>
                                          </p:val>
                                        </p:tav>
                                        <p:tav tm="100000">
                                          <p:val>
                                            <p:strVal val="#ppt_w"/>
                                          </p:val>
                                        </p:tav>
                                      </p:tavLst>
                                    </p:anim>
                                    <p:anim calcmode="lin" valueType="num">
                                      <p:cBhvr>
                                        <p:cTn id="46" dur="1500" fill="hold"/>
                                        <p:tgtEl>
                                          <p:spTgt spid="65"/>
                                        </p:tgtEl>
                                        <p:attrNameLst>
                                          <p:attrName>ppt_h</p:attrName>
                                        </p:attrNameLst>
                                      </p:cBhvr>
                                      <p:tavLst>
                                        <p:tav tm="0">
                                          <p:val>
                                            <p:fltVal val="0"/>
                                          </p:val>
                                        </p:tav>
                                        <p:tav tm="100000">
                                          <p:val>
                                            <p:strVal val="#ppt_h"/>
                                          </p:val>
                                        </p:tav>
                                      </p:tavLst>
                                    </p:anim>
                                    <p:animEffect transition="in" filter="fade">
                                      <p:cBhvr>
                                        <p:cTn id="47" dur="1500"/>
                                        <p:tgtEl>
                                          <p:spTgt spid="65"/>
                                        </p:tgtEl>
                                      </p:cBhvr>
                                    </p:animEffect>
                                  </p:childTnLst>
                                </p:cTn>
                              </p:par>
                              <p:par>
                                <p:cTn id="48" presetID="53" presetClass="entr" presetSubtype="16" fill="hold" grpId="0" nodeType="withEffect">
                                  <p:stCondLst>
                                    <p:cond delay="75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fltVal val="0"/>
                                          </p:val>
                                        </p:tav>
                                        <p:tav tm="100000">
                                          <p:val>
                                            <p:strVal val="#ppt_w"/>
                                          </p:val>
                                        </p:tav>
                                      </p:tavLst>
                                    </p:anim>
                                    <p:anim calcmode="lin" valueType="num">
                                      <p:cBhvr>
                                        <p:cTn id="51" dur="1000" fill="hold"/>
                                        <p:tgtEl>
                                          <p:spTgt spid="34"/>
                                        </p:tgtEl>
                                        <p:attrNameLst>
                                          <p:attrName>ppt_h</p:attrName>
                                        </p:attrNameLst>
                                      </p:cBhvr>
                                      <p:tavLst>
                                        <p:tav tm="0">
                                          <p:val>
                                            <p:fltVal val="0"/>
                                          </p:val>
                                        </p:tav>
                                        <p:tav tm="100000">
                                          <p:val>
                                            <p:strVal val="#ppt_h"/>
                                          </p:val>
                                        </p:tav>
                                      </p:tavLst>
                                    </p:anim>
                                    <p:animEffect transition="in" filter="fade">
                                      <p:cBhvr>
                                        <p:cTn id="52" dur="1000"/>
                                        <p:tgtEl>
                                          <p:spTgt spid="34"/>
                                        </p:tgtEl>
                                      </p:cBhvr>
                                    </p:animEffect>
                                  </p:childTnLst>
                                </p:cTn>
                              </p:par>
                              <p:par>
                                <p:cTn id="53" presetID="53" presetClass="entr" presetSubtype="16" fill="hold" grpId="0" nodeType="withEffect">
                                  <p:stCondLst>
                                    <p:cond delay="25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250" fill="hold"/>
                                        <p:tgtEl>
                                          <p:spTgt spid="33"/>
                                        </p:tgtEl>
                                        <p:attrNameLst>
                                          <p:attrName>ppt_w</p:attrName>
                                        </p:attrNameLst>
                                      </p:cBhvr>
                                      <p:tavLst>
                                        <p:tav tm="0">
                                          <p:val>
                                            <p:fltVal val="0"/>
                                          </p:val>
                                        </p:tav>
                                        <p:tav tm="100000">
                                          <p:val>
                                            <p:strVal val="#ppt_w"/>
                                          </p:val>
                                        </p:tav>
                                      </p:tavLst>
                                    </p:anim>
                                    <p:anim calcmode="lin" valueType="num">
                                      <p:cBhvr>
                                        <p:cTn id="56" dur="1250" fill="hold"/>
                                        <p:tgtEl>
                                          <p:spTgt spid="33"/>
                                        </p:tgtEl>
                                        <p:attrNameLst>
                                          <p:attrName>ppt_h</p:attrName>
                                        </p:attrNameLst>
                                      </p:cBhvr>
                                      <p:tavLst>
                                        <p:tav tm="0">
                                          <p:val>
                                            <p:fltVal val="0"/>
                                          </p:val>
                                        </p:tav>
                                        <p:tav tm="100000">
                                          <p:val>
                                            <p:strVal val="#ppt_h"/>
                                          </p:val>
                                        </p:tav>
                                      </p:tavLst>
                                    </p:anim>
                                    <p:animEffect transition="in" filter="fade">
                                      <p:cBhvr>
                                        <p:cTn id="57" dur="1250"/>
                                        <p:tgtEl>
                                          <p:spTgt spid="3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1000" fill="hold"/>
                                        <p:tgtEl>
                                          <p:spTgt spid="26"/>
                                        </p:tgtEl>
                                        <p:attrNameLst>
                                          <p:attrName>ppt_w</p:attrName>
                                        </p:attrNameLst>
                                      </p:cBhvr>
                                      <p:tavLst>
                                        <p:tav tm="0">
                                          <p:val>
                                            <p:fltVal val="0"/>
                                          </p:val>
                                        </p:tav>
                                        <p:tav tm="100000">
                                          <p:val>
                                            <p:strVal val="#ppt_w"/>
                                          </p:val>
                                        </p:tav>
                                      </p:tavLst>
                                    </p:anim>
                                    <p:anim calcmode="lin" valueType="num">
                                      <p:cBhvr>
                                        <p:cTn id="61" dur="1000" fill="hold"/>
                                        <p:tgtEl>
                                          <p:spTgt spid="26"/>
                                        </p:tgtEl>
                                        <p:attrNameLst>
                                          <p:attrName>ppt_h</p:attrName>
                                        </p:attrNameLst>
                                      </p:cBhvr>
                                      <p:tavLst>
                                        <p:tav tm="0">
                                          <p:val>
                                            <p:fltVal val="0"/>
                                          </p:val>
                                        </p:tav>
                                        <p:tav tm="100000">
                                          <p:val>
                                            <p:strVal val="#ppt_h"/>
                                          </p:val>
                                        </p:tav>
                                      </p:tavLst>
                                    </p:anim>
                                    <p:animEffect transition="in" filter="fade">
                                      <p:cBhvr>
                                        <p:cTn id="62" dur="1000"/>
                                        <p:tgtEl>
                                          <p:spTgt spid="26"/>
                                        </p:tgtEl>
                                      </p:cBhvr>
                                    </p:animEffect>
                                  </p:childTnLst>
                                </p:cTn>
                              </p:par>
                              <p:par>
                                <p:cTn id="63" presetID="53" presetClass="entr" presetSubtype="16" fill="hold" grpId="0" nodeType="withEffect">
                                  <p:stCondLst>
                                    <p:cond delay="25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fltVal val="0"/>
                                          </p:val>
                                        </p:tav>
                                        <p:tav tm="100000">
                                          <p:val>
                                            <p:strVal val="#ppt_w"/>
                                          </p:val>
                                        </p:tav>
                                      </p:tavLst>
                                    </p:anim>
                                    <p:anim calcmode="lin" valueType="num">
                                      <p:cBhvr>
                                        <p:cTn id="66" dur="1000" fill="hold"/>
                                        <p:tgtEl>
                                          <p:spTgt spid="28"/>
                                        </p:tgtEl>
                                        <p:attrNameLst>
                                          <p:attrName>ppt_h</p:attrName>
                                        </p:attrNameLst>
                                      </p:cBhvr>
                                      <p:tavLst>
                                        <p:tav tm="0">
                                          <p:val>
                                            <p:fltVal val="0"/>
                                          </p:val>
                                        </p:tav>
                                        <p:tav tm="100000">
                                          <p:val>
                                            <p:strVal val="#ppt_h"/>
                                          </p:val>
                                        </p:tav>
                                      </p:tavLst>
                                    </p:anim>
                                    <p:animEffect transition="in" filter="fade">
                                      <p:cBhvr>
                                        <p:cTn id="67" dur="1000"/>
                                        <p:tgtEl>
                                          <p:spTgt spid="28"/>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30"/>
                                        </p:tgtEl>
                                        <p:attrNameLst>
                                          <p:attrName>style.visibility</p:attrName>
                                        </p:attrNameLst>
                                      </p:cBhvr>
                                      <p:to>
                                        <p:strVal val="visible"/>
                                      </p:to>
                                    </p:set>
                                    <p:anim calcmode="lin" valueType="num">
                                      <p:cBhvr>
                                        <p:cTn id="70" dur="750" fill="hold"/>
                                        <p:tgtEl>
                                          <p:spTgt spid="30"/>
                                        </p:tgtEl>
                                        <p:attrNameLst>
                                          <p:attrName>ppt_w</p:attrName>
                                        </p:attrNameLst>
                                      </p:cBhvr>
                                      <p:tavLst>
                                        <p:tav tm="0">
                                          <p:val>
                                            <p:fltVal val="0"/>
                                          </p:val>
                                        </p:tav>
                                        <p:tav tm="100000">
                                          <p:val>
                                            <p:strVal val="#ppt_w"/>
                                          </p:val>
                                        </p:tav>
                                      </p:tavLst>
                                    </p:anim>
                                    <p:anim calcmode="lin" valueType="num">
                                      <p:cBhvr>
                                        <p:cTn id="71" dur="750" fill="hold"/>
                                        <p:tgtEl>
                                          <p:spTgt spid="30"/>
                                        </p:tgtEl>
                                        <p:attrNameLst>
                                          <p:attrName>ppt_h</p:attrName>
                                        </p:attrNameLst>
                                      </p:cBhvr>
                                      <p:tavLst>
                                        <p:tav tm="0">
                                          <p:val>
                                            <p:fltVal val="0"/>
                                          </p:val>
                                        </p:tav>
                                        <p:tav tm="100000">
                                          <p:val>
                                            <p:strVal val="#ppt_h"/>
                                          </p:val>
                                        </p:tav>
                                      </p:tavLst>
                                    </p:anim>
                                    <p:animEffect transition="in" filter="fade">
                                      <p:cBhvr>
                                        <p:cTn id="72" dur="750"/>
                                        <p:tgtEl>
                                          <p:spTgt spid="30"/>
                                        </p:tgtEl>
                                      </p:cBhvr>
                                    </p:animEffect>
                                  </p:childTnLst>
                                </p:cTn>
                              </p:par>
                              <p:par>
                                <p:cTn id="73" presetID="53" presetClass="entr" presetSubtype="16" fill="hold" grpId="0" nodeType="withEffect">
                                  <p:stCondLst>
                                    <p:cond delay="250"/>
                                  </p:stCondLst>
                                  <p:childTnLst>
                                    <p:set>
                                      <p:cBhvr>
                                        <p:cTn id="74" dur="1" fill="hold">
                                          <p:stCondLst>
                                            <p:cond delay="0"/>
                                          </p:stCondLst>
                                        </p:cTn>
                                        <p:tgtEl>
                                          <p:spTgt spid="25"/>
                                        </p:tgtEl>
                                        <p:attrNameLst>
                                          <p:attrName>style.visibility</p:attrName>
                                        </p:attrNameLst>
                                      </p:cBhvr>
                                      <p:to>
                                        <p:strVal val="visible"/>
                                      </p:to>
                                    </p:set>
                                    <p:anim calcmode="lin" valueType="num">
                                      <p:cBhvr>
                                        <p:cTn id="75" dur="1750" fill="hold"/>
                                        <p:tgtEl>
                                          <p:spTgt spid="25"/>
                                        </p:tgtEl>
                                        <p:attrNameLst>
                                          <p:attrName>ppt_w</p:attrName>
                                        </p:attrNameLst>
                                      </p:cBhvr>
                                      <p:tavLst>
                                        <p:tav tm="0">
                                          <p:val>
                                            <p:fltVal val="0"/>
                                          </p:val>
                                        </p:tav>
                                        <p:tav tm="100000">
                                          <p:val>
                                            <p:strVal val="#ppt_w"/>
                                          </p:val>
                                        </p:tav>
                                      </p:tavLst>
                                    </p:anim>
                                    <p:anim calcmode="lin" valueType="num">
                                      <p:cBhvr>
                                        <p:cTn id="76" dur="1750" fill="hold"/>
                                        <p:tgtEl>
                                          <p:spTgt spid="25"/>
                                        </p:tgtEl>
                                        <p:attrNameLst>
                                          <p:attrName>ppt_h</p:attrName>
                                        </p:attrNameLst>
                                      </p:cBhvr>
                                      <p:tavLst>
                                        <p:tav tm="0">
                                          <p:val>
                                            <p:fltVal val="0"/>
                                          </p:val>
                                        </p:tav>
                                        <p:tav tm="100000">
                                          <p:val>
                                            <p:strVal val="#ppt_h"/>
                                          </p:val>
                                        </p:tav>
                                      </p:tavLst>
                                    </p:anim>
                                    <p:animEffect transition="in" filter="fade">
                                      <p:cBhvr>
                                        <p:cTn id="77" dur="1750"/>
                                        <p:tgtEl>
                                          <p:spTgt spid="25"/>
                                        </p:tgtEl>
                                      </p:cBhvr>
                                    </p:animEffect>
                                  </p:childTnLst>
                                </p:cTn>
                              </p:par>
                              <p:par>
                                <p:cTn id="78" presetID="53" presetClass="entr" presetSubtype="16" fill="hold" grpId="0" nodeType="withEffect">
                                  <p:stCondLst>
                                    <p:cond delay="250"/>
                                  </p:stCondLst>
                                  <p:childTnLst>
                                    <p:set>
                                      <p:cBhvr>
                                        <p:cTn id="79" dur="1" fill="hold">
                                          <p:stCondLst>
                                            <p:cond delay="0"/>
                                          </p:stCondLst>
                                        </p:cTn>
                                        <p:tgtEl>
                                          <p:spTgt spid="29"/>
                                        </p:tgtEl>
                                        <p:attrNameLst>
                                          <p:attrName>style.visibility</p:attrName>
                                        </p:attrNameLst>
                                      </p:cBhvr>
                                      <p:to>
                                        <p:strVal val="visible"/>
                                      </p:to>
                                    </p:set>
                                    <p:anim calcmode="lin" valueType="num">
                                      <p:cBhvr>
                                        <p:cTn id="80" dur="1250" fill="hold"/>
                                        <p:tgtEl>
                                          <p:spTgt spid="29"/>
                                        </p:tgtEl>
                                        <p:attrNameLst>
                                          <p:attrName>ppt_w</p:attrName>
                                        </p:attrNameLst>
                                      </p:cBhvr>
                                      <p:tavLst>
                                        <p:tav tm="0">
                                          <p:val>
                                            <p:fltVal val="0"/>
                                          </p:val>
                                        </p:tav>
                                        <p:tav tm="100000">
                                          <p:val>
                                            <p:strVal val="#ppt_w"/>
                                          </p:val>
                                        </p:tav>
                                      </p:tavLst>
                                    </p:anim>
                                    <p:anim calcmode="lin" valueType="num">
                                      <p:cBhvr>
                                        <p:cTn id="81" dur="1250" fill="hold"/>
                                        <p:tgtEl>
                                          <p:spTgt spid="29"/>
                                        </p:tgtEl>
                                        <p:attrNameLst>
                                          <p:attrName>ppt_h</p:attrName>
                                        </p:attrNameLst>
                                      </p:cBhvr>
                                      <p:tavLst>
                                        <p:tav tm="0">
                                          <p:val>
                                            <p:fltVal val="0"/>
                                          </p:val>
                                        </p:tav>
                                        <p:tav tm="100000">
                                          <p:val>
                                            <p:strVal val="#ppt_h"/>
                                          </p:val>
                                        </p:tav>
                                      </p:tavLst>
                                    </p:anim>
                                    <p:animEffect transition="in" filter="fade">
                                      <p:cBhvr>
                                        <p:cTn id="82" dur="1250"/>
                                        <p:tgtEl>
                                          <p:spTgt spid="29"/>
                                        </p:tgtEl>
                                      </p:cBhvr>
                                    </p:animEffect>
                                  </p:childTnLst>
                                </p:cTn>
                              </p:par>
                              <p:par>
                                <p:cTn id="83" presetID="10" presetClass="entr" presetSubtype="0" fill="hold" grpId="0" nodeType="withEffect">
                                  <p:stCondLst>
                                    <p:cond delay="75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750"/>
                                        <p:tgtEl>
                                          <p:spTgt spid="35"/>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85"/>
                                        </p:tgtEl>
                                        <p:attrNameLst>
                                          <p:attrName>style.visibility</p:attrName>
                                        </p:attrNameLst>
                                      </p:cBhvr>
                                      <p:to>
                                        <p:strVal val="visible"/>
                                      </p:to>
                                    </p:set>
                                    <p:anim calcmode="lin" valueType="num">
                                      <p:cBhvr>
                                        <p:cTn id="88" dur="1500" fill="hold"/>
                                        <p:tgtEl>
                                          <p:spTgt spid="85"/>
                                        </p:tgtEl>
                                        <p:attrNameLst>
                                          <p:attrName>ppt_w</p:attrName>
                                        </p:attrNameLst>
                                      </p:cBhvr>
                                      <p:tavLst>
                                        <p:tav tm="0">
                                          <p:val>
                                            <p:fltVal val="0"/>
                                          </p:val>
                                        </p:tav>
                                        <p:tav tm="100000">
                                          <p:val>
                                            <p:strVal val="#ppt_w"/>
                                          </p:val>
                                        </p:tav>
                                      </p:tavLst>
                                    </p:anim>
                                    <p:anim calcmode="lin" valueType="num">
                                      <p:cBhvr>
                                        <p:cTn id="89" dur="1500" fill="hold"/>
                                        <p:tgtEl>
                                          <p:spTgt spid="85"/>
                                        </p:tgtEl>
                                        <p:attrNameLst>
                                          <p:attrName>ppt_h</p:attrName>
                                        </p:attrNameLst>
                                      </p:cBhvr>
                                      <p:tavLst>
                                        <p:tav tm="0">
                                          <p:val>
                                            <p:fltVal val="0"/>
                                          </p:val>
                                        </p:tav>
                                        <p:tav tm="100000">
                                          <p:val>
                                            <p:strVal val="#ppt_h"/>
                                          </p:val>
                                        </p:tav>
                                      </p:tavLst>
                                    </p:anim>
                                    <p:animEffect transition="in" filter="fade">
                                      <p:cBhvr>
                                        <p:cTn id="90" dur="1500"/>
                                        <p:tgtEl>
                                          <p:spTgt spid="85"/>
                                        </p:tgtEl>
                                      </p:cBhvr>
                                    </p:animEffect>
                                  </p:childTnLst>
                                </p:cTn>
                              </p:par>
                              <p:par>
                                <p:cTn id="91" presetID="53" presetClass="entr" presetSubtype="16" fill="hold" grpId="0" nodeType="withEffect">
                                  <p:stCondLst>
                                    <p:cond delay="250"/>
                                  </p:stCondLst>
                                  <p:childTnLst>
                                    <p:set>
                                      <p:cBhvr>
                                        <p:cTn id="92" dur="1" fill="hold">
                                          <p:stCondLst>
                                            <p:cond delay="0"/>
                                          </p:stCondLst>
                                        </p:cTn>
                                        <p:tgtEl>
                                          <p:spTgt spid="77"/>
                                        </p:tgtEl>
                                        <p:attrNameLst>
                                          <p:attrName>style.visibility</p:attrName>
                                        </p:attrNameLst>
                                      </p:cBhvr>
                                      <p:to>
                                        <p:strVal val="visible"/>
                                      </p:to>
                                    </p:set>
                                    <p:anim calcmode="lin" valueType="num">
                                      <p:cBhvr>
                                        <p:cTn id="93" dur="1500" fill="hold"/>
                                        <p:tgtEl>
                                          <p:spTgt spid="77"/>
                                        </p:tgtEl>
                                        <p:attrNameLst>
                                          <p:attrName>ppt_w</p:attrName>
                                        </p:attrNameLst>
                                      </p:cBhvr>
                                      <p:tavLst>
                                        <p:tav tm="0">
                                          <p:val>
                                            <p:fltVal val="0"/>
                                          </p:val>
                                        </p:tav>
                                        <p:tav tm="100000">
                                          <p:val>
                                            <p:strVal val="#ppt_w"/>
                                          </p:val>
                                        </p:tav>
                                      </p:tavLst>
                                    </p:anim>
                                    <p:anim calcmode="lin" valueType="num">
                                      <p:cBhvr>
                                        <p:cTn id="94" dur="1500" fill="hold"/>
                                        <p:tgtEl>
                                          <p:spTgt spid="77"/>
                                        </p:tgtEl>
                                        <p:attrNameLst>
                                          <p:attrName>ppt_h</p:attrName>
                                        </p:attrNameLst>
                                      </p:cBhvr>
                                      <p:tavLst>
                                        <p:tav tm="0">
                                          <p:val>
                                            <p:fltVal val="0"/>
                                          </p:val>
                                        </p:tav>
                                        <p:tav tm="100000">
                                          <p:val>
                                            <p:strVal val="#ppt_h"/>
                                          </p:val>
                                        </p:tav>
                                      </p:tavLst>
                                    </p:anim>
                                    <p:animEffect transition="in" filter="fade">
                                      <p:cBhvr>
                                        <p:cTn id="95" dur="1500"/>
                                        <p:tgtEl>
                                          <p:spTgt spid="77"/>
                                        </p:tgtEl>
                                      </p:cBhvr>
                                    </p:animEffect>
                                  </p:childTnLst>
                                </p:cTn>
                              </p:par>
                              <p:par>
                                <p:cTn id="96" presetID="53" presetClass="entr" presetSubtype="16" fill="hold" grpId="0" nodeType="withEffect">
                                  <p:stCondLst>
                                    <p:cond delay="500"/>
                                  </p:stCondLst>
                                  <p:childTnLst>
                                    <p:set>
                                      <p:cBhvr>
                                        <p:cTn id="97" dur="1" fill="hold">
                                          <p:stCondLst>
                                            <p:cond delay="0"/>
                                          </p:stCondLst>
                                        </p:cTn>
                                        <p:tgtEl>
                                          <p:spTgt spid="84"/>
                                        </p:tgtEl>
                                        <p:attrNameLst>
                                          <p:attrName>style.visibility</p:attrName>
                                        </p:attrNameLst>
                                      </p:cBhvr>
                                      <p:to>
                                        <p:strVal val="visible"/>
                                      </p:to>
                                    </p:set>
                                    <p:anim calcmode="lin" valueType="num">
                                      <p:cBhvr>
                                        <p:cTn id="98" dur="1500" fill="hold"/>
                                        <p:tgtEl>
                                          <p:spTgt spid="84"/>
                                        </p:tgtEl>
                                        <p:attrNameLst>
                                          <p:attrName>ppt_w</p:attrName>
                                        </p:attrNameLst>
                                      </p:cBhvr>
                                      <p:tavLst>
                                        <p:tav tm="0">
                                          <p:val>
                                            <p:fltVal val="0"/>
                                          </p:val>
                                        </p:tav>
                                        <p:tav tm="100000">
                                          <p:val>
                                            <p:strVal val="#ppt_w"/>
                                          </p:val>
                                        </p:tav>
                                      </p:tavLst>
                                    </p:anim>
                                    <p:anim calcmode="lin" valueType="num">
                                      <p:cBhvr>
                                        <p:cTn id="99" dur="1500" fill="hold"/>
                                        <p:tgtEl>
                                          <p:spTgt spid="84"/>
                                        </p:tgtEl>
                                        <p:attrNameLst>
                                          <p:attrName>ppt_h</p:attrName>
                                        </p:attrNameLst>
                                      </p:cBhvr>
                                      <p:tavLst>
                                        <p:tav tm="0">
                                          <p:val>
                                            <p:fltVal val="0"/>
                                          </p:val>
                                        </p:tav>
                                        <p:tav tm="100000">
                                          <p:val>
                                            <p:strVal val="#ppt_h"/>
                                          </p:val>
                                        </p:tav>
                                      </p:tavLst>
                                    </p:anim>
                                    <p:animEffect transition="in" filter="fade">
                                      <p:cBhvr>
                                        <p:cTn id="100" dur="1500"/>
                                        <p:tgtEl>
                                          <p:spTgt spid="84"/>
                                        </p:tgtEl>
                                      </p:cBhvr>
                                    </p:animEffect>
                                  </p:childTnLst>
                                </p:cTn>
                              </p:par>
                              <p:par>
                                <p:cTn id="101" presetID="53" presetClass="entr" presetSubtype="16" fill="hold" grpId="0" nodeType="withEffect">
                                  <p:stCondLst>
                                    <p:cond delay="250"/>
                                  </p:stCondLst>
                                  <p:childTnLst>
                                    <p:set>
                                      <p:cBhvr>
                                        <p:cTn id="102" dur="1" fill="hold">
                                          <p:stCondLst>
                                            <p:cond delay="0"/>
                                          </p:stCondLst>
                                        </p:cTn>
                                        <p:tgtEl>
                                          <p:spTgt spid="78"/>
                                        </p:tgtEl>
                                        <p:attrNameLst>
                                          <p:attrName>style.visibility</p:attrName>
                                        </p:attrNameLst>
                                      </p:cBhvr>
                                      <p:to>
                                        <p:strVal val="visible"/>
                                      </p:to>
                                    </p:set>
                                    <p:anim calcmode="lin" valueType="num">
                                      <p:cBhvr>
                                        <p:cTn id="103" dur="1500" fill="hold"/>
                                        <p:tgtEl>
                                          <p:spTgt spid="78"/>
                                        </p:tgtEl>
                                        <p:attrNameLst>
                                          <p:attrName>ppt_w</p:attrName>
                                        </p:attrNameLst>
                                      </p:cBhvr>
                                      <p:tavLst>
                                        <p:tav tm="0">
                                          <p:val>
                                            <p:fltVal val="0"/>
                                          </p:val>
                                        </p:tav>
                                        <p:tav tm="100000">
                                          <p:val>
                                            <p:strVal val="#ppt_w"/>
                                          </p:val>
                                        </p:tav>
                                      </p:tavLst>
                                    </p:anim>
                                    <p:anim calcmode="lin" valueType="num">
                                      <p:cBhvr>
                                        <p:cTn id="104" dur="1500" fill="hold"/>
                                        <p:tgtEl>
                                          <p:spTgt spid="78"/>
                                        </p:tgtEl>
                                        <p:attrNameLst>
                                          <p:attrName>ppt_h</p:attrName>
                                        </p:attrNameLst>
                                      </p:cBhvr>
                                      <p:tavLst>
                                        <p:tav tm="0">
                                          <p:val>
                                            <p:fltVal val="0"/>
                                          </p:val>
                                        </p:tav>
                                        <p:tav tm="100000">
                                          <p:val>
                                            <p:strVal val="#ppt_h"/>
                                          </p:val>
                                        </p:tav>
                                      </p:tavLst>
                                    </p:anim>
                                    <p:animEffect transition="in" filter="fade">
                                      <p:cBhvr>
                                        <p:cTn id="105" dur="1500"/>
                                        <p:tgtEl>
                                          <p:spTgt spid="78"/>
                                        </p:tgtEl>
                                      </p:cBhvr>
                                    </p:animEffect>
                                  </p:childTnLst>
                                </p:cTn>
                              </p:par>
                              <p:par>
                                <p:cTn id="106" presetID="53" presetClass="entr" presetSubtype="16" fill="hold" grpId="0" nodeType="withEffect">
                                  <p:stCondLst>
                                    <p:cond delay="25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750" fill="hold"/>
                                        <p:tgtEl>
                                          <p:spTgt spid="83"/>
                                        </p:tgtEl>
                                        <p:attrNameLst>
                                          <p:attrName>ppt_w</p:attrName>
                                        </p:attrNameLst>
                                      </p:cBhvr>
                                      <p:tavLst>
                                        <p:tav tm="0">
                                          <p:val>
                                            <p:fltVal val="0"/>
                                          </p:val>
                                        </p:tav>
                                        <p:tav tm="100000">
                                          <p:val>
                                            <p:strVal val="#ppt_w"/>
                                          </p:val>
                                        </p:tav>
                                      </p:tavLst>
                                    </p:anim>
                                    <p:anim calcmode="lin" valueType="num">
                                      <p:cBhvr>
                                        <p:cTn id="109" dur="750" fill="hold"/>
                                        <p:tgtEl>
                                          <p:spTgt spid="83"/>
                                        </p:tgtEl>
                                        <p:attrNameLst>
                                          <p:attrName>ppt_h</p:attrName>
                                        </p:attrNameLst>
                                      </p:cBhvr>
                                      <p:tavLst>
                                        <p:tav tm="0">
                                          <p:val>
                                            <p:fltVal val="0"/>
                                          </p:val>
                                        </p:tav>
                                        <p:tav tm="100000">
                                          <p:val>
                                            <p:strVal val="#ppt_h"/>
                                          </p:val>
                                        </p:tav>
                                      </p:tavLst>
                                    </p:anim>
                                    <p:animEffect transition="in" filter="fade">
                                      <p:cBhvr>
                                        <p:cTn id="110" dur="750"/>
                                        <p:tgtEl>
                                          <p:spTgt spid="83"/>
                                        </p:tgtEl>
                                      </p:cBhvr>
                                    </p:animEffect>
                                  </p:childTnLst>
                                </p:cTn>
                              </p:par>
                              <p:par>
                                <p:cTn id="111" presetID="53" presetClass="entr" presetSubtype="16" fill="hold" grpId="0" nodeType="withEffect">
                                  <p:stCondLst>
                                    <p:cond delay="750"/>
                                  </p:stCondLst>
                                  <p:childTnLst>
                                    <p:set>
                                      <p:cBhvr>
                                        <p:cTn id="112" dur="1" fill="hold">
                                          <p:stCondLst>
                                            <p:cond delay="0"/>
                                          </p:stCondLst>
                                        </p:cTn>
                                        <p:tgtEl>
                                          <p:spTgt spid="82"/>
                                        </p:tgtEl>
                                        <p:attrNameLst>
                                          <p:attrName>style.visibility</p:attrName>
                                        </p:attrNameLst>
                                      </p:cBhvr>
                                      <p:to>
                                        <p:strVal val="visible"/>
                                      </p:to>
                                    </p:set>
                                    <p:anim calcmode="lin" valueType="num">
                                      <p:cBhvr>
                                        <p:cTn id="113" dur="1750" fill="hold"/>
                                        <p:tgtEl>
                                          <p:spTgt spid="82"/>
                                        </p:tgtEl>
                                        <p:attrNameLst>
                                          <p:attrName>ppt_w</p:attrName>
                                        </p:attrNameLst>
                                      </p:cBhvr>
                                      <p:tavLst>
                                        <p:tav tm="0">
                                          <p:val>
                                            <p:fltVal val="0"/>
                                          </p:val>
                                        </p:tav>
                                        <p:tav tm="100000">
                                          <p:val>
                                            <p:strVal val="#ppt_w"/>
                                          </p:val>
                                        </p:tav>
                                      </p:tavLst>
                                    </p:anim>
                                    <p:anim calcmode="lin" valueType="num">
                                      <p:cBhvr>
                                        <p:cTn id="114" dur="1750" fill="hold"/>
                                        <p:tgtEl>
                                          <p:spTgt spid="82"/>
                                        </p:tgtEl>
                                        <p:attrNameLst>
                                          <p:attrName>ppt_h</p:attrName>
                                        </p:attrNameLst>
                                      </p:cBhvr>
                                      <p:tavLst>
                                        <p:tav tm="0">
                                          <p:val>
                                            <p:fltVal val="0"/>
                                          </p:val>
                                        </p:tav>
                                        <p:tav tm="100000">
                                          <p:val>
                                            <p:strVal val="#ppt_h"/>
                                          </p:val>
                                        </p:tav>
                                      </p:tavLst>
                                    </p:anim>
                                    <p:animEffect transition="in" filter="fade">
                                      <p:cBhvr>
                                        <p:cTn id="115" dur="1750"/>
                                        <p:tgtEl>
                                          <p:spTgt spid="82"/>
                                        </p:tgtEl>
                                      </p:cBhvr>
                                    </p:animEffect>
                                  </p:childTnLst>
                                </p:cTn>
                              </p:par>
                              <p:par>
                                <p:cTn id="116" presetID="53" presetClass="entr" presetSubtype="16" fill="hold" grpId="0" nodeType="withEffect">
                                  <p:stCondLst>
                                    <p:cond delay="250"/>
                                  </p:stCondLst>
                                  <p:childTnLst>
                                    <p:set>
                                      <p:cBhvr>
                                        <p:cTn id="117" dur="1" fill="hold">
                                          <p:stCondLst>
                                            <p:cond delay="0"/>
                                          </p:stCondLst>
                                        </p:cTn>
                                        <p:tgtEl>
                                          <p:spTgt spid="79"/>
                                        </p:tgtEl>
                                        <p:attrNameLst>
                                          <p:attrName>style.visibility</p:attrName>
                                        </p:attrNameLst>
                                      </p:cBhvr>
                                      <p:to>
                                        <p:strVal val="visible"/>
                                      </p:to>
                                    </p:set>
                                    <p:anim calcmode="lin" valueType="num">
                                      <p:cBhvr>
                                        <p:cTn id="118" dur="1750" fill="hold"/>
                                        <p:tgtEl>
                                          <p:spTgt spid="79"/>
                                        </p:tgtEl>
                                        <p:attrNameLst>
                                          <p:attrName>ppt_w</p:attrName>
                                        </p:attrNameLst>
                                      </p:cBhvr>
                                      <p:tavLst>
                                        <p:tav tm="0">
                                          <p:val>
                                            <p:fltVal val="0"/>
                                          </p:val>
                                        </p:tav>
                                        <p:tav tm="100000">
                                          <p:val>
                                            <p:strVal val="#ppt_w"/>
                                          </p:val>
                                        </p:tav>
                                      </p:tavLst>
                                    </p:anim>
                                    <p:anim calcmode="lin" valueType="num">
                                      <p:cBhvr>
                                        <p:cTn id="119" dur="1750" fill="hold"/>
                                        <p:tgtEl>
                                          <p:spTgt spid="79"/>
                                        </p:tgtEl>
                                        <p:attrNameLst>
                                          <p:attrName>ppt_h</p:attrName>
                                        </p:attrNameLst>
                                      </p:cBhvr>
                                      <p:tavLst>
                                        <p:tav tm="0">
                                          <p:val>
                                            <p:fltVal val="0"/>
                                          </p:val>
                                        </p:tav>
                                        <p:tav tm="100000">
                                          <p:val>
                                            <p:strVal val="#ppt_h"/>
                                          </p:val>
                                        </p:tav>
                                      </p:tavLst>
                                    </p:anim>
                                    <p:animEffect transition="in" filter="fade">
                                      <p:cBhvr>
                                        <p:cTn id="120" dur="1750"/>
                                        <p:tgtEl>
                                          <p:spTgt spid="79"/>
                                        </p:tgtEl>
                                      </p:cBhvr>
                                    </p:animEffect>
                                  </p:childTnLst>
                                </p:cTn>
                              </p:par>
                              <p:par>
                                <p:cTn id="121" presetID="53" presetClass="entr" presetSubtype="16" fill="hold" grpId="0" nodeType="withEffect">
                                  <p:stCondLst>
                                    <p:cond delay="250"/>
                                  </p:stCondLst>
                                  <p:childTnLst>
                                    <p:set>
                                      <p:cBhvr>
                                        <p:cTn id="122" dur="1" fill="hold">
                                          <p:stCondLst>
                                            <p:cond delay="0"/>
                                          </p:stCondLst>
                                        </p:cTn>
                                        <p:tgtEl>
                                          <p:spTgt spid="80"/>
                                        </p:tgtEl>
                                        <p:attrNameLst>
                                          <p:attrName>style.visibility</p:attrName>
                                        </p:attrNameLst>
                                      </p:cBhvr>
                                      <p:to>
                                        <p:strVal val="visible"/>
                                      </p:to>
                                    </p:set>
                                    <p:anim calcmode="lin" valueType="num">
                                      <p:cBhvr>
                                        <p:cTn id="123" dur="1750" fill="hold"/>
                                        <p:tgtEl>
                                          <p:spTgt spid="80"/>
                                        </p:tgtEl>
                                        <p:attrNameLst>
                                          <p:attrName>ppt_w</p:attrName>
                                        </p:attrNameLst>
                                      </p:cBhvr>
                                      <p:tavLst>
                                        <p:tav tm="0">
                                          <p:val>
                                            <p:fltVal val="0"/>
                                          </p:val>
                                        </p:tav>
                                        <p:tav tm="100000">
                                          <p:val>
                                            <p:strVal val="#ppt_w"/>
                                          </p:val>
                                        </p:tav>
                                      </p:tavLst>
                                    </p:anim>
                                    <p:anim calcmode="lin" valueType="num">
                                      <p:cBhvr>
                                        <p:cTn id="124" dur="1750" fill="hold"/>
                                        <p:tgtEl>
                                          <p:spTgt spid="80"/>
                                        </p:tgtEl>
                                        <p:attrNameLst>
                                          <p:attrName>ppt_h</p:attrName>
                                        </p:attrNameLst>
                                      </p:cBhvr>
                                      <p:tavLst>
                                        <p:tav tm="0">
                                          <p:val>
                                            <p:fltVal val="0"/>
                                          </p:val>
                                        </p:tav>
                                        <p:tav tm="100000">
                                          <p:val>
                                            <p:strVal val="#ppt_h"/>
                                          </p:val>
                                        </p:tav>
                                      </p:tavLst>
                                    </p:anim>
                                    <p:animEffect transition="in" filter="fade">
                                      <p:cBhvr>
                                        <p:cTn id="125" dur="1750"/>
                                        <p:tgtEl>
                                          <p:spTgt spid="80"/>
                                        </p:tgtEl>
                                      </p:cBhvr>
                                    </p:animEffect>
                                  </p:childTnLst>
                                </p:cTn>
                              </p:par>
                              <p:par>
                                <p:cTn id="126" presetID="53" presetClass="entr" presetSubtype="16" fill="hold" grpId="0" nodeType="withEffect">
                                  <p:stCondLst>
                                    <p:cond delay="500"/>
                                  </p:stCondLst>
                                  <p:childTnLst>
                                    <p:set>
                                      <p:cBhvr>
                                        <p:cTn id="127" dur="1" fill="hold">
                                          <p:stCondLst>
                                            <p:cond delay="0"/>
                                          </p:stCondLst>
                                        </p:cTn>
                                        <p:tgtEl>
                                          <p:spTgt spid="81"/>
                                        </p:tgtEl>
                                        <p:attrNameLst>
                                          <p:attrName>style.visibility</p:attrName>
                                        </p:attrNameLst>
                                      </p:cBhvr>
                                      <p:to>
                                        <p:strVal val="visible"/>
                                      </p:to>
                                    </p:set>
                                    <p:anim calcmode="lin" valueType="num">
                                      <p:cBhvr>
                                        <p:cTn id="128" dur="1250" fill="hold"/>
                                        <p:tgtEl>
                                          <p:spTgt spid="81"/>
                                        </p:tgtEl>
                                        <p:attrNameLst>
                                          <p:attrName>ppt_w</p:attrName>
                                        </p:attrNameLst>
                                      </p:cBhvr>
                                      <p:tavLst>
                                        <p:tav tm="0">
                                          <p:val>
                                            <p:fltVal val="0"/>
                                          </p:val>
                                        </p:tav>
                                        <p:tav tm="100000">
                                          <p:val>
                                            <p:strVal val="#ppt_w"/>
                                          </p:val>
                                        </p:tav>
                                      </p:tavLst>
                                    </p:anim>
                                    <p:anim calcmode="lin" valueType="num">
                                      <p:cBhvr>
                                        <p:cTn id="129" dur="1250" fill="hold"/>
                                        <p:tgtEl>
                                          <p:spTgt spid="81"/>
                                        </p:tgtEl>
                                        <p:attrNameLst>
                                          <p:attrName>ppt_h</p:attrName>
                                        </p:attrNameLst>
                                      </p:cBhvr>
                                      <p:tavLst>
                                        <p:tav tm="0">
                                          <p:val>
                                            <p:fltVal val="0"/>
                                          </p:val>
                                        </p:tav>
                                        <p:tav tm="100000">
                                          <p:val>
                                            <p:strVal val="#ppt_h"/>
                                          </p:val>
                                        </p:tav>
                                      </p:tavLst>
                                    </p:anim>
                                    <p:animEffect transition="in" filter="fade">
                                      <p:cBhvr>
                                        <p:cTn id="130" dur="1250"/>
                                        <p:tgtEl>
                                          <p:spTgt spid="81"/>
                                        </p:tgtEl>
                                      </p:cBhvr>
                                    </p:animEffect>
                                  </p:childTnLst>
                                </p:cTn>
                              </p:par>
                            </p:childTnLst>
                          </p:cTn>
                        </p:par>
                        <p:par>
                          <p:cTn id="131" fill="hold">
                            <p:stCondLst>
                              <p:cond delay="5250"/>
                            </p:stCondLst>
                            <p:childTnLst>
                              <p:par>
                                <p:cTn id="132" presetID="42" presetClass="path" presetSubtype="0" accel="50000" decel="50000" fill="hold" grpId="1" nodeType="afterEffect">
                                  <p:stCondLst>
                                    <p:cond delay="0"/>
                                  </p:stCondLst>
                                  <p:childTnLst>
                                    <p:animMotion origin="layout" path="M 6.25E-7 1.11022E-16 L -0.11471 -0.19491 " pathEditMode="relative" rAng="0" ptsTypes="AA">
                                      <p:cBhvr>
                                        <p:cTn id="133" dur="1250" fill="hold"/>
                                        <p:tgtEl>
                                          <p:spTgt spid="34"/>
                                        </p:tgtEl>
                                        <p:attrNameLst>
                                          <p:attrName>ppt_x</p:attrName>
                                          <p:attrName>ppt_y</p:attrName>
                                        </p:attrNameLst>
                                      </p:cBhvr>
                                      <p:rCtr x="-5742" y="-9745"/>
                                    </p:animMotion>
                                  </p:childTnLst>
                                </p:cTn>
                              </p:par>
                              <p:par>
                                <p:cTn id="134" presetID="42" presetClass="path" presetSubtype="0" accel="50000" decel="50000" fill="hold" grpId="1" nodeType="withEffect">
                                  <p:stCondLst>
                                    <p:cond delay="1750"/>
                                  </p:stCondLst>
                                  <p:childTnLst>
                                    <p:animMotion origin="layout" path="M -3.75E-6 -1.85185E-6 L 0.12006 -0.18912 " pathEditMode="relative" rAng="0" ptsTypes="AA">
                                      <p:cBhvr>
                                        <p:cTn id="135" dur="1500" fill="hold"/>
                                        <p:tgtEl>
                                          <p:spTgt spid="31"/>
                                        </p:tgtEl>
                                        <p:attrNameLst>
                                          <p:attrName>ppt_x</p:attrName>
                                          <p:attrName>ppt_y</p:attrName>
                                        </p:attrNameLst>
                                      </p:cBhvr>
                                      <p:rCtr x="6003" y="-9468"/>
                                    </p:animMotion>
                                  </p:childTnLst>
                                </p:cTn>
                              </p:par>
                              <p:par>
                                <p:cTn id="136" presetID="35" presetClass="path" presetSubtype="0" accel="50000" decel="50000" fill="hold" grpId="1" nodeType="withEffect">
                                  <p:stCondLst>
                                    <p:cond delay="1000"/>
                                  </p:stCondLst>
                                  <p:childTnLst>
                                    <p:animMotion origin="layout" path="M 1.66667E-6 4.07407E-6 L -0.12031 0.03287 " pathEditMode="relative" rAng="0" ptsTypes="AA">
                                      <p:cBhvr>
                                        <p:cTn id="137" dur="750" fill="hold"/>
                                        <p:tgtEl>
                                          <p:spTgt spid="26"/>
                                        </p:tgtEl>
                                        <p:attrNameLst>
                                          <p:attrName>ppt_x</p:attrName>
                                          <p:attrName>ppt_y</p:attrName>
                                        </p:attrNameLst>
                                      </p:cBhvr>
                                      <p:rCtr x="-6016" y="1644"/>
                                    </p:animMotion>
                                  </p:childTnLst>
                                </p:cTn>
                              </p:par>
                              <p:par>
                                <p:cTn id="138" presetID="42" presetClass="path" presetSubtype="0" accel="50000" decel="50000" fill="hold" grpId="1" nodeType="withEffect">
                                  <p:stCondLst>
                                    <p:cond delay="1750"/>
                                  </p:stCondLst>
                                  <p:childTnLst>
                                    <p:animMotion origin="layout" path="M -3.75E-6 -3.7037E-6 L 0.10495 0.19699 " pathEditMode="relative" rAng="0" ptsTypes="AA">
                                      <p:cBhvr>
                                        <p:cTn id="139" dur="1250" fill="hold"/>
                                        <p:tgtEl>
                                          <p:spTgt spid="35"/>
                                        </p:tgtEl>
                                        <p:attrNameLst>
                                          <p:attrName>ppt_x</p:attrName>
                                          <p:attrName>ppt_y</p:attrName>
                                        </p:attrNameLst>
                                      </p:cBhvr>
                                      <p:rCtr x="5247" y="9838"/>
                                    </p:animMotion>
                                  </p:childTnLst>
                                </p:cTn>
                              </p:par>
                              <p:par>
                                <p:cTn id="140" presetID="42" presetClass="path" presetSubtype="0" accel="50000" decel="50000" fill="hold" grpId="1" nodeType="withEffect">
                                  <p:stCondLst>
                                    <p:cond delay="1000"/>
                                  </p:stCondLst>
                                  <p:childTnLst>
                                    <p:animMotion origin="layout" path="M -4.16667E-6 -3.7037E-6 L 0.01355 0.21459 " pathEditMode="relative" rAng="0" ptsTypes="AA">
                                      <p:cBhvr>
                                        <p:cTn id="141" dur="1500" fill="hold"/>
                                        <p:tgtEl>
                                          <p:spTgt spid="25"/>
                                        </p:tgtEl>
                                        <p:attrNameLst>
                                          <p:attrName>ppt_x</p:attrName>
                                          <p:attrName>ppt_y</p:attrName>
                                        </p:attrNameLst>
                                      </p:cBhvr>
                                      <p:rCtr x="677" y="10718"/>
                                    </p:animMotion>
                                  </p:childTnLst>
                                </p:cTn>
                              </p:par>
                              <p:par>
                                <p:cTn id="142" presetID="42" presetClass="path" presetSubtype="0" accel="50000" decel="50000" fill="hold" grpId="1" nodeType="withEffect">
                                  <p:stCondLst>
                                    <p:cond delay="1000"/>
                                  </p:stCondLst>
                                  <p:childTnLst>
                                    <p:animMotion origin="layout" path="M -4.16667E-6 -3.7037E-6 L -0.11406 -0.10069 " pathEditMode="relative" rAng="0" ptsTypes="AA">
                                      <p:cBhvr>
                                        <p:cTn id="143" dur="750" fill="hold"/>
                                        <p:tgtEl>
                                          <p:spTgt spid="65"/>
                                        </p:tgtEl>
                                        <p:attrNameLst>
                                          <p:attrName>ppt_x</p:attrName>
                                          <p:attrName>ppt_y</p:attrName>
                                        </p:attrNameLst>
                                      </p:cBhvr>
                                      <p:rCtr x="-5703" y="-5046"/>
                                    </p:animMotion>
                                  </p:childTnLst>
                                </p:cTn>
                              </p:par>
                              <p:par>
                                <p:cTn id="144" presetID="42" presetClass="path" presetSubtype="0" accel="50000" decel="50000" fill="hold" grpId="1" nodeType="withEffect">
                                  <p:stCondLst>
                                    <p:cond delay="2000"/>
                                  </p:stCondLst>
                                  <p:childTnLst>
                                    <p:animMotion origin="layout" path="M -3.54167E-6 -3.7037E-7 L -0.06367 -0.20069 " pathEditMode="relative" rAng="0" ptsTypes="AA">
                                      <p:cBhvr>
                                        <p:cTn id="145" dur="1000" fill="hold"/>
                                        <p:tgtEl>
                                          <p:spTgt spid="32"/>
                                        </p:tgtEl>
                                        <p:attrNameLst>
                                          <p:attrName>ppt_x</p:attrName>
                                          <p:attrName>ppt_y</p:attrName>
                                        </p:attrNameLst>
                                      </p:cBhvr>
                                      <p:rCtr x="-3190" y="-10046"/>
                                    </p:animMotion>
                                  </p:childTnLst>
                                </p:cTn>
                              </p:par>
                              <p:par>
                                <p:cTn id="146" presetID="42" presetClass="path" presetSubtype="0" accel="50000" decel="50000" fill="hold" grpId="1" nodeType="withEffect">
                                  <p:stCondLst>
                                    <p:cond delay="1000"/>
                                  </p:stCondLst>
                                  <p:childTnLst>
                                    <p:animMotion origin="layout" path="M -2.08333E-7 -4.44444E-6 L -0.07773 0.25255 " pathEditMode="relative" rAng="0" ptsTypes="AA">
                                      <p:cBhvr>
                                        <p:cTn id="147" dur="1250" fill="hold"/>
                                        <p:tgtEl>
                                          <p:spTgt spid="33"/>
                                        </p:tgtEl>
                                        <p:attrNameLst>
                                          <p:attrName>ppt_x</p:attrName>
                                          <p:attrName>ppt_y</p:attrName>
                                        </p:attrNameLst>
                                      </p:cBhvr>
                                      <p:rCtr x="-3893" y="12616"/>
                                    </p:animMotion>
                                  </p:childTnLst>
                                </p:cTn>
                              </p:par>
                              <p:par>
                                <p:cTn id="148" presetID="42" presetClass="path" presetSubtype="0" accel="50000" decel="50000" fill="hold" grpId="1" nodeType="withEffect">
                                  <p:stCondLst>
                                    <p:cond delay="1000"/>
                                  </p:stCondLst>
                                  <p:childTnLst>
                                    <p:animMotion origin="layout" path="M 1.25E-6 5.55112E-17 L -0.12057 0.14745 " pathEditMode="relative" rAng="0" ptsTypes="AA">
                                      <p:cBhvr>
                                        <p:cTn id="149" dur="500" fill="hold"/>
                                        <p:tgtEl>
                                          <p:spTgt spid="28"/>
                                        </p:tgtEl>
                                        <p:attrNameLst>
                                          <p:attrName>ppt_x</p:attrName>
                                          <p:attrName>ppt_y</p:attrName>
                                        </p:attrNameLst>
                                      </p:cBhvr>
                                      <p:rCtr x="-6029" y="7361"/>
                                    </p:animMotion>
                                  </p:childTnLst>
                                </p:cTn>
                              </p:par>
                              <p:par>
                                <p:cTn id="150" presetID="42" presetClass="path" presetSubtype="0" accel="50000" decel="50000" fill="hold" grpId="1" nodeType="withEffect">
                                  <p:stCondLst>
                                    <p:cond delay="1000"/>
                                  </p:stCondLst>
                                  <p:childTnLst>
                                    <p:animMotion origin="layout" path="M -2.91667E-6 1.48148E-6 L 0.00183 -0.21991 " pathEditMode="relative" rAng="0" ptsTypes="AA">
                                      <p:cBhvr>
                                        <p:cTn id="151" dur="1500" fill="hold"/>
                                        <p:tgtEl>
                                          <p:spTgt spid="27"/>
                                        </p:tgtEl>
                                        <p:attrNameLst>
                                          <p:attrName>ppt_x</p:attrName>
                                          <p:attrName>ppt_y</p:attrName>
                                        </p:attrNameLst>
                                      </p:cBhvr>
                                      <p:rCtr x="91" y="-10995"/>
                                    </p:animMotion>
                                  </p:childTnLst>
                                </p:cTn>
                              </p:par>
                              <p:par>
                                <p:cTn id="152" presetID="42" presetClass="path" presetSubtype="0" accel="50000" decel="50000" fill="hold" grpId="1" nodeType="withEffect">
                                  <p:stCondLst>
                                    <p:cond delay="2000"/>
                                  </p:stCondLst>
                                  <p:childTnLst>
                                    <p:animMotion origin="layout" path="M -2.5E-6 1.85185E-6 L 0.12709 0.08379 " pathEditMode="relative" rAng="0" ptsTypes="AA">
                                      <p:cBhvr>
                                        <p:cTn id="153" dur="750" fill="hold"/>
                                        <p:tgtEl>
                                          <p:spTgt spid="29"/>
                                        </p:tgtEl>
                                        <p:attrNameLst>
                                          <p:attrName>ppt_x</p:attrName>
                                          <p:attrName>ppt_y</p:attrName>
                                        </p:attrNameLst>
                                      </p:cBhvr>
                                      <p:rCtr x="6354" y="4190"/>
                                    </p:animMotion>
                                  </p:childTnLst>
                                </p:cTn>
                              </p:par>
                              <p:par>
                                <p:cTn id="154" presetID="42" presetClass="path" presetSubtype="0" accel="50000" decel="50000" fill="hold" grpId="1" nodeType="withEffect">
                                  <p:stCondLst>
                                    <p:cond delay="1000"/>
                                  </p:stCondLst>
                                  <p:childTnLst>
                                    <p:animMotion origin="layout" path="M -4.16667E-7 2.96296E-6 L 0.08464 -0.15996 " pathEditMode="relative" rAng="0" ptsTypes="AA">
                                      <p:cBhvr>
                                        <p:cTn id="155" dur="1250" fill="hold"/>
                                        <p:tgtEl>
                                          <p:spTgt spid="30"/>
                                        </p:tgtEl>
                                        <p:attrNameLst>
                                          <p:attrName>ppt_x</p:attrName>
                                          <p:attrName>ppt_y</p:attrName>
                                        </p:attrNameLst>
                                      </p:cBhvr>
                                      <p:rCtr x="4232" y="-8009"/>
                                    </p:animMotion>
                                  </p:childTnLst>
                                </p:cTn>
                              </p:par>
                              <p:par>
                                <p:cTn id="156" presetID="42" presetClass="path" presetSubtype="0" accel="50000" decel="50000" fill="hold" grpId="1" nodeType="withEffect">
                                  <p:stCondLst>
                                    <p:cond delay="2000"/>
                                  </p:stCondLst>
                                  <p:childTnLst>
                                    <p:animMotion origin="layout" path="M 3.54167E-6 2.96296E-6 L -0.07982 0.15231 " pathEditMode="relative" rAng="0" ptsTypes="AA">
                                      <p:cBhvr>
                                        <p:cTn id="157" dur="1250" fill="hold"/>
                                        <p:tgtEl>
                                          <p:spTgt spid="85"/>
                                        </p:tgtEl>
                                        <p:attrNameLst>
                                          <p:attrName>ppt_x</p:attrName>
                                          <p:attrName>ppt_y</p:attrName>
                                        </p:attrNameLst>
                                      </p:cBhvr>
                                      <p:rCtr x="-3997" y="7616"/>
                                    </p:animMotion>
                                  </p:childTnLst>
                                </p:cTn>
                              </p:par>
                              <p:par>
                                <p:cTn id="158" presetID="42" presetClass="path" presetSubtype="0" accel="50000" decel="50000" fill="hold" grpId="1" nodeType="withEffect">
                                  <p:stCondLst>
                                    <p:cond delay="1000"/>
                                  </p:stCondLst>
                                  <p:childTnLst>
                                    <p:animMotion origin="layout" path="M -1.45833E-6 2.22222E-6 L 0.00755 0.2125 " pathEditMode="relative" rAng="0" ptsTypes="AA">
                                      <p:cBhvr>
                                        <p:cTn id="159" dur="750" fill="hold"/>
                                        <p:tgtEl>
                                          <p:spTgt spid="77"/>
                                        </p:tgtEl>
                                        <p:attrNameLst>
                                          <p:attrName>ppt_x</p:attrName>
                                          <p:attrName>ppt_y</p:attrName>
                                        </p:attrNameLst>
                                      </p:cBhvr>
                                      <p:rCtr x="378" y="10625"/>
                                    </p:animMotion>
                                  </p:childTnLst>
                                </p:cTn>
                              </p:par>
                              <p:par>
                                <p:cTn id="160" presetID="42" presetClass="path" presetSubtype="0" accel="50000" decel="50000" fill="hold" grpId="1" nodeType="withEffect">
                                  <p:stCondLst>
                                    <p:cond delay="750"/>
                                  </p:stCondLst>
                                  <p:childTnLst>
                                    <p:animMotion origin="layout" path="M 3.75E-6 -2.22222E-6 L 0.1039 -0.07569 " pathEditMode="relative" rAng="0" ptsTypes="AA">
                                      <p:cBhvr>
                                        <p:cTn id="161" dur="1750" fill="hold"/>
                                        <p:tgtEl>
                                          <p:spTgt spid="79"/>
                                        </p:tgtEl>
                                        <p:attrNameLst>
                                          <p:attrName>ppt_x</p:attrName>
                                          <p:attrName>ppt_y</p:attrName>
                                        </p:attrNameLst>
                                      </p:cBhvr>
                                      <p:rCtr x="5195" y="-3796"/>
                                    </p:animMotion>
                                  </p:childTnLst>
                                </p:cTn>
                              </p:par>
                              <p:par>
                                <p:cTn id="162" presetID="42" presetClass="path" presetSubtype="0" accel="50000" decel="50000" fill="hold" grpId="1" nodeType="withEffect">
                                  <p:stCondLst>
                                    <p:cond delay="1000"/>
                                  </p:stCondLst>
                                  <p:childTnLst>
                                    <p:animMotion origin="layout" path="M 6.25E-7 2.59259E-6 L -0.0776 -0.2544 " pathEditMode="relative" rAng="0" ptsTypes="AA">
                                      <p:cBhvr>
                                        <p:cTn id="163" dur="1500" fill="hold"/>
                                        <p:tgtEl>
                                          <p:spTgt spid="86"/>
                                        </p:tgtEl>
                                        <p:attrNameLst>
                                          <p:attrName>ppt_x</p:attrName>
                                          <p:attrName>ppt_y</p:attrName>
                                        </p:attrNameLst>
                                      </p:cBhvr>
                                      <p:rCtr x="-3880" y="-12731"/>
                                    </p:animMotion>
                                  </p:childTnLst>
                                </p:cTn>
                              </p:par>
                              <p:par>
                                <p:cTn id="164" presetID="42" presetClass="path" presetSubtype="0" accel="50000" decel="50000" fill="hold" grpId="1" nodeType="withEffect">
                                  <p:stCondLst>
                                    <p:cond delay="1000"/>
                                  </p:stCondLst>
                                  <p:childTnLst>
                                    <p:animMotion origin="layout" path="M 2.08333E-6 -1.11111E-6 L 0.06471 -0.1706 " pathEditMode="relative" rAng="0" ptsTypes="AA">
                                      <p:cBhvr>
                                        <p:cTn id="165" dur="1500" fill="hold"/>
                                        <p:tgtEl>
                                          <p:spTgt spid="84"/>
                                        </p:tgtEl>
                                        <p:attrNameLst>
                                          <p:attrName>ppt_x</p:attrName>
                                          <p:attrName>ppt_y</p:attrName>
                                        </p:attrNameLst>
                                      </p:cBhvr>
                                      <p:rCtr x="3229" y="-8542"/>
                                    </p:animMotion>
                                  </p:childTnLst>
                                </p:cTn>
                              </p:par>
                              <p:par>
                                <p:cTn id="166" presetID="42" presetClass="path" presetSubtype="0" accel="50000" decel="50000" fill="hold" grpId="1" nodeType="withEffect">
                                  <p:stCondLst>
                                    <p:cond delay="1000"/>
                                  </p:stCondLst>
                                  <p:childTnLst>
                                    <p:animMotion origin="layout" path="M 2.70833E-6 -7.40741E-7 L -0.12409 0.10486 " pathEditMode="relative" rAng="0" ptsTypes="AA">
                                      <p:cBhvr>
                                        <p:cTn id="167" dur="500" fill="hold"/>
                                        <p:tgtEl>
                                          <p:spTgt spid="78"/>
                                        </p:tgtEl>
                                        <p:attrNameLst>
                                          <p:attrName>ppt_x</p:attrName>
                                          <p:attrName>ppt_y</p:attrName>
                                        </p:attrNameLst>
                                      </p:cBhvr>
                                      <p:rCtr x="-6211" y="5231"/>
                                    </p:animMotion>
                                  </p:childTnLst>
                                </p:cTn>
                              </p:par>
                              <p:par>
                                <p:cTn id="168" presetID="42" presetClass="path" presetSubtype="0" accel="50000" decel="50000" fill="hold" grpId="1" nodeType="withEffect">
                                  <p:stCondLst>
                                    <p:cond delay="1000"/>
                                  </p:stCondLst>
                                  <p:childTnLst>
                                    <p:animMotion origin="layout" path="M 2.29167E-6 0 L 0.13594 -0.14722 " pathEditMode="relative" rAng="0" ptsTypes="AA">
                                      <p:cBhvr>
                                        <p:cTn id="169" dur="250" fill="hold"/>
                                        <p:tgtEl>
                                          <p:spTgt spid="83"/>
                                        </p:tgtEl>
                                        <p:attrNameLst>
                                          <p:attrName>ppt_x</p:attrName>
                                          <p:attrName>ppt_y</p:attrName>
                                        </p:attrNameLst>
                                      </p:cBhvr>
                                      <p:rCtr x="6797" y="-7361"/>
                                    </p:animMotion>
                                  </p:childTnLst>
                                </p:cTn>
                              </p:par>
                              <p:par>
                                <p:cTn id="170" presetID="42" presetClass="path" presetSubtype="0" accel="50000" decel="50000" fill="hold" grpId="1" nodeType="withEffect">
                                  <p:stCondLst>
                                    <p:cond delay="2000"/>
                                  </p:stCondLst>
                                  <p:childTnLst>
                                    <p:animMotion origin="layout" path="M 3.33333E-6 1.85185E-6 L 0.0763 0.14236 " pathEditMode="relative" rAng="0" ptsTypes="AA">
                                      <p:cBhvr>
                                        <p:cTn id="171" dur="250" fill="hold"/>
                                        <p:tgtEl>
                                          <p:spTgt spid="82"/>
                                        </p:tgtEl>
                                        <p:attrNameLst>
                                          <p:attrName>ppt_x</p:attrName>
                                          <p:attrName>ppt_y</p:attrName>
                                        </p:attrNameLst>
                                      </p:cBhvr>
                                      <p:rCtr x="3815" y="7106"/>
                                    </p:animMotion>
                                  </p:childTnLst>
                                </p:cTn>
                              </p:par>
                              <p:par>
                                <p:cTn id="172" presetID="42" presetClass="path" presetSubtype="0" accel="50000" decel="50000" fill="hold" grpId="1" nodeType="withEffect">
                                  <p:stCondLst>
                                    <p:cond delay="1000"/>
                                  </p:stCondLst>
                                  <p:childTnLst>
                                    <p:animMotion origin="layout" path="M -3.75E-6 2.96296E-6 L -0.13437 -0.13519 " pathEditMode="relative" rAng="0" ptsTypes="AA">
                                      <p:cBhvr>
                                        <p:cTn id="173" dur="750" fill="hold"/>
                                        <p:tgtEl>
                                          <p:spTgt spid="80"/>
                                        </p:tgtEl>
                                        <p:attrNameLst>
                                          <p:attrName>ppt_x</p:attrName>
                                          <p:attrName>ppt_y</p:attrName>
                                        </p:attrNameLst>
                                      </p:cBhvr>
                                      <p:rCtr x="-6719" y="-6759"/>
                                    </p:animMotion>
                                  </p:childTnLst>
                                </p:cTn>
                              </p:par>
                              <p:par>
                                <p:cTn id="174" presetID="42" presetClass="path" presetSubtype="0" accel="50000" decel="50000" fill="hold" grpId="1" nodeType="withEffect">
                                  <p:stCondLst>
                                    <p:cond delay="1000"/>
                                  </p:stCondLst>
                                  <p:childTnLst>
                                    <p:animMotion origin="layout" path="M -3.125E-6 4.07407E-6 L 0.00756 -0.20301 " pathEditMode="relative" rAng="0" ptsTypes="AA">
                                      <p:cBhvr>
                                        <p:cTn id="175" dur="1500" fill="hold"/>
                                        <p:tgtEl>
                                          <p:spTgt spid="76"/>
                                        </p:tgtEl>
                                        <p:attrNameLst>
                                          <p:attrName>ppt_x</p:attrName>
                                          <p:attrName>ppt_y</p:attrName>
                                        </p:attrNameLst>
                                      </p:cBhvr>
                                      <p:rCtr x="378" y="-10162"/>
                                    </p:animMotion>
                                  </p:childTnLst>
                                </p:cTn>
                              </p:par>
                              <p:par>
                                <p:cTn id="176" presetID="42" presetClass="path" presetSubtype="0" accel="50000" decel="50000" fill="hold" grpId="1" nodeType="withEffect">
                                  <p:stCondLst>
                                    <p:cond delay="2000"/>
                                  </p:stCondLst>
                                  <p:childTnLst>
                                    <p:animMotion origin="layout" path="M -3.95833E-6 1.11111E-6 L -0.12825 -0.10579 " pathEditMode="relative" rAng="0" ptsTypes="AA">
                                      <p:cBhvr>
                                        <p:cTn id="177" dur="1000" fill="hold"/>
                                        <p:tgtEl>
                                          <p:spTgt spid="81"/>
                                        </p:tgtEl>
                                        <p:attrNameLst>
                                          <p:attrName>ppt_x</p:attrName>
                                          <p:attrName>ppt_y</p:attrName>
                                        </p:attrNameLst>
                                      </p:cBhvr>
                                      <p:rCtr x="-6419" y="-5301"/>
                                    </p:animMotion>
                                  </p:childTnLst>
                                </p:cTn>
                              </p:par>
                              <p:par>
                                <p:cTn id="178" presetID="10" presetClass="entr" presetSubtype="0" fill="hold" nodeType="withEffect">
                                  <p:stCondLst>
                                    <p:cond delay="3000"/>
                                  </p:stCondLst>
                                  <p:childTnLst>
                                    <p:set>
                                      <p:cBhvr>
                                        <p:cTn id="179" dur="1" fill="hold">
                                          <p:stCondLst>
                                            <p:cond delay="0"/>
                                          </p:stCondLst>
                                        </p:cTn>
                                        <p:tgtEl>
                                          <p:spTgt spid="4"/>
                                        </p:tgtEl>
                                        <p:attrNameLst>
                                          <p:attrName>style.visibility</p:attrName>
                                        </p:attrNameLst>
                                      </p:cBhvr>
                                      <p:to>
                                        <p:strVal val="visible"/>
                                      </p:to>
                                    </p:set>
                                    <p:animEffect transition="in" filter="fade">
                                      <p:cBhvr>
                                        <p:cTn id="180" dur="750"/>
                                        <p:tgtEl>
                                          <p:spTgt spid="4"/>
                                        </p:tgtEl>
                                      </p:cBhvr>
                                    </p:animEffect>
                                  </p:childTnLst>
                                </p:cTn>
                              </p:par>
                              <p:par>
                                <p:cTn id="181" presetID="10" presetClass="entr" presetSubtype="0" fill="hold" nodeType="withEffect">
                                  <p:stCondLst>
                                    <p:cond delay="3000"/>
                                  </p:stCondLst>
                                  <p:childTnLst>
                                    <p:set>
                                      <p:cBhvr>
                                        <p:cTn id="182" dur="1" fill="hold">
                                          <p:stCondLst>
                                            <p:cond delay="0"/>
                                          </p:stCondLst>
                                        </p:cTn>
                                        <p:tgtEl>
                                          <p:spTgt spid="3"/>
                                        </p:tgtEl>
                                        <p:attrNameLst>
                                          <p:attrName>style.visibility</p:attrName>
                                        </p:attrNameLst>
                                      </p:cBhvr>
                                      <p:to>
                                        <p:strVal val="visible"/>
                                      </p:to>
                                    </p:set>
                                    <p:animEffect transition="in" filter="fade">
                                      <p:cBhvr>
                                        <p:cTn id="183" dur="750"/>
                                        <p:tgtEl>
                                          <p:spTgt spid="3"/>
                                        </p:tgtEl>
                                      </p:cBhvr>
                                    </p:animEffect>
                                  </p:childTnLst>
                                </p:cTn>
                              </p:par>
                              <p:par>
                                <p:cTn id="184" presetID="1" presetClass="exit" presetSubtype="0" fill="hold" nodeType="withEffect">
                                  <p:stCondLst>
                                    <p:cond delay="3000"/>
                                  </p:stCondLst>
                                  <p:childTnLst>
                                    <p:set>
                                      <p:cBhvr>
                                        <p:cTn id="185" dur="1" fill="hold">
                                          <p:stCondLst>
                                            <p:cond delay="9"/>
                                          </p:stCondLst>
                                        </p:cTn>
                                        <p:tgtEl>
                                          <p:spTgt spid="124"/>
                                        </p:tgtEl>
                                        <p:attrNameLst>
                                          <p:attrName>style.visibility</p:attrName>
                                        </p:attrNameLst>
                                      </p:cBhvr>
                                      <p:to>
                                        <p:strVal val="hidden"/>
                                      </p:to>
                                    </p:set>
                                  </p:childTnLst>
                                </p:cTn>
                              </p:par>
                              <p:par>
                                <p:cTn id="186" presetID="1" presetClass="exit" presetSubtype="0" fill="hold" nodeType="withEffect">
                                  <p:stCondLst>
                                    <p:cond delay="3000"/>
                                  </p:stCondLst>
                                  <p:childTnLst>
                                    <p:set>
                                      <p:cBhvr>
                                        <p:cTn id="187" dur="1" fill="hold">
                                          <p:stCondLst>
                                            <p:cond delay="9"/>
                                          </p:stCondLst>
                                        </p:cTn>
                                        <p:tgtEl>
                                          <p:spTgt spid="125"/>
                                        </p:tgtEl>
                                        <p:attrNameLst>
                                          <p:attrName>style.visibility</p:attrName>
                                        </p:attrNameLst>
                                      </p:cBhvr>
                                      <p:to>
                                        <p:strVal val="hidden"/>
                                      </p:to>
                                    </p:set>
                                  </p:childTnLst>
                                </p:cTn>
                              </p:par>
                              <p:par>
                                <p:cTn id="188" presetID="1" presetClass="exit" presetSubtype="0" fill="hold" grpId="1" nodeType="withEffect">
                                  <p:stCondLst>
                                    <p:cond delay="3000"/>
                                  </p:stCondLst>
                                  <p:childTnLst>
                                    <p:set>
                                      <p:cBhvr>
                                        <p:cTn id="189" dur="1" fill="hold">
                                          <p:stCondLst>
                                            <p:cond delay="9"/>
                                          </p:stCondLst>
                                        </p:cTn>
                                        <p:tgtEl>
                                          <p:spTgt spid="130"/>
                                        </p:tgtEl>
                                        <p:attrNameLst>
                                          <p:attrName>style.visibility</p:attrName>
                                        </p:attrNameLst>
                                      </p:cBhvr>
                                      <p:to>
                                        <p:strVal val="hidden"/>
                                      </p:to>
                                    </p:set>
                                  </p:childTnLst>
                                </p:cTn>
                              </p:par>
                              <p:par>
                                <p:cTn id="190" presetID="1" presetClass="exit" presetSubtype="0" fill="hold" nodeType="withEffect">
                                  <p:stCondLst>
                                    <p:cond delay="3000"/>
                                  </p:stCondLst>
                                  <p:childTnLst>
                                    <p:set>
                                      <p:cBhvr>
                                        <p:cTn id="191" dur="1" fill="hold">
                                          <p:stCondLst>
                                            <p:cond delay="9"/>
                                          </p:stCondLst>
                                        </p:cTn>
                                        <p:tgtEl>
                                          <p:spTgt spid="131"/>
                                        </p:tgtEl>
                                        <p:attrNameLst>
                                          <p:attrName>style.visibility</p:attrName>
                                        </p:attrNameLst>
                                      </p:cBhvr>
                                      <p:to>
                                        <p:strVal val="hidden"/>
                                      </p:to>
                                    </p:set>
                                  </p:childTnLst>
                                </p:cTn>
                              </p:par>
                              <p:par>
                                <p:cTn id="192" presetID="1" presetClass="exit" presetSubtype="0" fill="hold" nodeType="withEffect">
                                  <p:stCondLst>
                                    <p:cond delay="3000"/>
                                  </p:stCondLst>
                                  <p:childTnLst>
                                    <p:set>
                                      <p:cBhvr>
                                        <p:cTn id="193" dur="1" fill="hold">
                                          <p:stCondLst>
                                            <p:cond delay="9"/>
                                          </p:stCondLst>
                                        </p:cTn>
                                        <p:tgtEl>
                                          <p:spTgt spid="132"/>
                                        </p:tgtEl>
                                        <p:attrNameLst>
                                          <p:attrName>style.visibility</p:attrName>
                                        </p:attrNameLst>
                                      </p:cBhvr>
                                      <p:to>
                                        <p:strVal val="hidden"/>
                                      </p:to>
                                    </p:set>
                                  </p:childTnLst>
                                </p:cTn>
                              </p:par>
                              <p:par>
                                <p:cTn id="194" presetID="1" presetClass="exit" presetSubtype="0" fill="hold" grpId="1" nodeType="withEffect">
                                  <p:stCondLst>
                                    <p:cond delay="3000"/>
                                  </p:stCondLst>
                                  <p:childTnLst>
                                    <p:set>
                                      <p:cBhvr>
                                        <p:cTn id="195" dur="1" fill="hold">
                                          <p:stCondLst>
                                            <p:cond delay="9"/>
                                          </p:stCondLst>
                                        </p:cTn>
                                        <p:tgtEl>
                                          <p:spTgt spid="133"/>
                                        </p:tgtEl>
                                        <p:attrNameLst>
                                          <p:attrName>style.visibility</p:attrName>
                                        </p:attrNameLst>
                                      </p:cBhvr>
                                      <p:to>
                                        <p:strVal val="hidden"/>
                                      </p:to>
                                    </p:set>
                                  </p:childTnLst>
                                </p:cTn>
                              </p:par>
                            </p:childTnLst>
                          </p:cTn>
                        </p:par>
                        <p:par>
                          <p:cTn id="196" fill="hold">
                            <p:stCondLst>
                              <p:cond delay="9000"/>
                            </p:stCondLst>
                            <p:childTnLst>
                              <p:par>
                                <p:cTn id="197" presetID="1" presetClass="exit" presetSubtype="0" fill="hold" grpId="2" nodeType="afterEffect">
                                  <p:stCondLst>
                                    <p:cond delay="0"/>
                                  </p:stCondLst>
                                  <p:childTnLst>
                                    <p:set>
                                      <p:cBhvr>
                                        <p:cTn id="198" dur="1" fill="hold">
                                          <p:stCondLst>
                                            <p:cond delay="0"/>
                                          </p:stCondLst>
                                        </p:cTn>
                                        <p:tgtEl>
                                          <p:spTgt spid="86"/>
                                        </p:tgtEl>
                                        <p:attrNameLst>
                                          <p:attrName>style.visibility</p:attrName>
                                        </p:attrNameLst>
                                      </p:cBhvr>
                                      <p:to>
                                        <p:strVal val="hidden"/>
                                      </p:to>
                                    </p:set>
                                  </p:childTnLst>
                                </p:cTn>
                              </p:par>
                            </p:childTnLst>
                          </p:cTn>
                        </p:par>
                        <p:par>
                          <p:cTn id="199" fill="hold">
                            <p:stCondLst>
                              <p:cond delay="9000"/>
                            </p:stCondLst>
                            <p:childTnLst>
                              <p:par>
                                <p:cTn id="200" presetID="1" presetClass="exit" presetSubtype="0" fill="hold" grpId="2" nodeType="afterEffect">
                                  <p:stCondLst>
                                    <p:cond delay="0"/>
                                  </p:stCondLst>
                                  <p:childTnLst>
                                    <p:set>
                                      <p:cBhvr>
                                        <p:cTn id="201" dur="1" fill="hold">
                                          <p:stCondLst>
                                            <p:cond delay="0"/>
                                          </p:stCondLst>
                                        </p:cTn>
                                        <p:tgtEl>
                                          <p:spTgt spid="76"/>
                                        </p:tgtEl>
                                        <p:attrNameLst>
                                          <p:attrName>style.visibility</p:attrName>
                                        </p:attrNameLst>
                                      </p:cBhvr>
                                      <p:to>
                                        <p:strVal val="hidden"/>
                                      </p:to>
                                    </p:set>
                                  </p:childTnLst>
                                </p:cTn>
                              </p:par>
                            </p:childTnLst>
                          </p:cTn>
                        </p:par>
                        <p:par>
                          <p:cTn id="202" fill="hold">
                            <p:stCondLst>
                              <p:cond delay="9000"/>
                            </p:stCondLst>
                            <p:childTnLst>
                              <p:par>
                                <p:cTn id="203" presetID="1" presetClass="exit" presetSubtype="0" fill="hold" grpId="2" nodeType="afterEffect">
                                  <p:stCondLst>
                                    <p:cond delay="0"/>
                                  </p:stCondLst>
                                  <p:childTnLst>
                                    <p:set>
                                      <p:cBhvr>
                                        <p:cTn id="204" dur="1" fill="hold">
                                          <p:stCondLst>
                                            <p:cond delay="0"/>
                                          </p:stCondLst>
                                        </p:cTn>
                                        <p:tgtEl>
                                          <p:spTgt spid="27"/>
                                        </p:tgtEl>
                                        <p:attrNameLst>
                                          <p:attrName>style.visibility</p:attrName>
                                        </p:attrNameLst>
                                      </p:cBhvr>
                                      <p:to>
                                        <p:strVal val="hidden"/>
                                      </p:to>
                                    </p:set>
                                  </p:childTnLst>
                                </p:cTn>
                              </p:par>
                            </p:childTnLst>
                          </p:cTn>
                        </p:par>
                        <p:par>
                          <p:cTn id="205" fill="hold">
                            <p:stCondLst>
                              <p:cond delay="9000"/>
                            </p:stCondLst>
                            <p:childTnLst>
                              <p:par>
                                <p:cTn id="206" presetID="1" presetClass="exit" presetSubtype="0" fill="hold" grpId="2" nodeType="afterEffect">
                                  <p:stCondLst>
                                    <p:cond delay="0"/>
                                  </p:stCondLst>
                                  <p:childTnLst>
                                    <p:set>
                                      <p:cBhvr>
                                        <p:cTn id="207" dur="1" fill="hold">
                                          <p:stCondLst>
                                            <p:cond delay="0"/>
                                          </p:stCondLst>
                                        </p:cTn>
                                        <p:tgtEl>
                                          <p:spTgt spid="31"/>
                                        </p:tgtEl>
                                        <p:attrNameLst>
                                          <p:attrName>style.visibility</p:attrName>
                                        </p:attrNameLst>
                                      </p:cBhvr>
                                      <p:to>
                                        <p:strVal val="hidden"/>
                                      </p:to>
                                    </p:set>
                                  </p:childTnLst>
                                </p:cTn>
                              </p:par>
                            </p:childTnLst>
                          </p:cTn>
                        </p:par>
                        <p:par>
                          <p:cTn id="208" fill="hold">
                            <p:stCondLst>
                              <p:cond delay="9000"/>
                            </p:stCondLst>
                            <p:childTnLst>
                              <p:par>
                                <p:cTn id="209" presetID="1" presetClass="exit" presetSubtype="0" fill="hold" grpId="2" nodeType="afterEffect">
                                  <p:stCondLst>
                                    <p:cond delay="0"/>
                                  </p:stCondLst>
                                  <p:childTnLst>
                                    <p:set>
                                      <p:cBhvr>
                                        <p:cTn id="210" dur="1" fill="hold">
                                          <p:stCondLst>
                                            <p:cond delay="0"/>
                                          </p:stCondLst>
                                        </p:cTn>
                                        <p:tgtEl>
                                          <p:spTgt spid="32"/>
                                        </p:tgtEl>
                                        <p:attrNameLst>
                                          <p:attrName>style.visibility</p:attrName>
                                        </p:attrNameLst>
                                      </p:cBhvr>
                                      <p:to>
                                        <p:strVal val="hidden"/>
                                      </p:to>
                                    </p:set>
                                  </p:childTnLst>
                                </p:cTn>
                              </p:par>
                            </p:childTnLst>
                          </p:cTn>
                        </p:par>
                        <p:par>
                          <p:cTn id="211" fill="hold">
                            <p:stCondLst>
                              <p:cond delay="9000"/>
                            </p:stCondLst>
                            <p:childTnLst>
                              <p:par>
                                <p:cTn id="212" presetID="1" presetClass="exit" presetSubtype="0" fill="hold" grpId="2" nodeType="afterEffect">
                                  <p:stCondLst>
                                    <p:cond delay="0"/>
                                  </p:stCondLst>
                                  <p:childTnLst>
                                    <p:set>
                                      <p:cBhvr>
                                        <p:cTn id="213" dur="1" fill="hold">
                                          <p:stCondLst>
                                            <p:cond delay="0"/>
                                          </p:stCondLst>
                                        </p:cTn>
                                        <p:tgtEl>
                                          <p:spTgt spid="65"/>
                                        </p:tgtEl>
                                        <p:attrNameLst>
                                          <p:attrName>style.visibility</p:attrName>
                                        </p:attrNameLst>
                                      </p:cBhvr>
                                      <p:to>
                                        <p:strVal val="hidden"/>
                                      </p:to>
                                    </p:set>
                                  </p:childTnLst>
                                </p:cTn>
                              </p:par>
                            </p:childTnLst>
                          </p:cTn>
                        </p:par>
                        <p:par>
                          <p:cTn id="214" fill="hold">
                            <p:stCondLst>
                              <p:cond delay="9000"/>
                            </p:stCondLst>
                            <p:childTnLst>
                              <p:par>
                                <p:cTn id="215" presetID="1" presetClass="exit" presetSubtype="0" fill="hold" grpId="2" nodeType="afterEffect">
                                  <p:stCondLst>
                                    <p:cond delay="0"/>
                                  </p:stCondLst>
                                  <p:childTnLst>
                                    <p:set>
                                      <p:cBhvr>
                                        <p:cTn id="216" dur="1" fill="hold">
                                          <p:stCondLst>
                                            <p:cond delay="0"/>
                                          </p:stCondLst>
                                        </p:cTn>
                                        <p:tgtEl>
                                          <p:spTgt spid="34"/>
                                        </p:tgtEl>
                                        <p:attrNameLst>
                                          <p:attrName>style.visibility</p:attrName>
                                        </p:attrNameLst>
                                      </p:cBhvr>
                                      <p:to>
                                        <p:strVal val="hidden"/>
                                      </p:to>
                                    </p:set>
                                  </p:childTnLst>
                                </p:cTn>
                              </p:par>
                            </p:childTnLst>
                          </p:cTn>
                        </p:par>
                        <p:par>
                          <p:cTn id="217" fill="hold">
                            <p:stCondLst>
                              <p:cond delay="9000"/>
                            </p:stCondLst>
                            <p:childTnLst>
                              <p:par>
                                <p:cTn id="218" presetID="1" presetClass="exit" presetSubtype="0" fill="hold" grpId="2" nodeType="afterEffect">
                                  <p:stCondLst>
                                    <p:cond delay="0"/>
                                  </p:stCondLst>
                                  <p:childTnLst>
                                    <p:set>
                                      <p:cBhvr>
                                        <p:cTn id="219" dur="1" fill="hold">
                                          <p:stCondLst>
                                            <p:cond delay="0"/>
                                          </p:stCondLst>
                                        </p:cTn>
                                        <p:tgtEl>
                                          <p:spTgt spid="33"/>
                                        </p:tgtEl>
                                        <p:attrNameLst>
                                          <p:attrName>style.visibility</p:attrName>
                                        </p:attrNameLst>
                                      </p:cBhvr>
                                      <p:to>
                                        <p:strVal val="hidden"/>
                                      </p:to>
                                    </p:set>
                                  </p:childTnLst>
                                </p:cTn>
                              </p:par>
                            </p:childTnLst>
                          </p:cTn>
                        </p:par>
                        <p:par>
                          <p:cTn id="220" fill="hold">
                            <p:stCondLst>
                              <p:cond delay="9000"/>
                            </p:stCondLst>
                            <p:childTnLst>
                              <p:par>
                                <p:cTn id="221" presetID="1" presetClass="exit" presetSubtype="0" fill="hold" grpId="2" nodeType="afterEffect">
                                  <p:stCondLst>
                                    <p:cond delay="0"/>
                                  </p:stCondLst>
                                  <p:childTnLst>
                                    <p:set>
                                      <p:cBhvr>
                                        <p:cTn id="222" dur="1" fill="hold">
                                          <p:stCondLst>
                                            <p:cond delay="0"/>
                                          </p:stCondLst>
                                        </p:cTn>
                                        <p:tgtEl>
                                          <p:spTgt spid="26"/>
                                        </p:tgtEl>
                                        <p:attrNameLst>
                                          <p:attrName>style.visibility</p:attrName>
                                        </p:attrNameLst>
                                      </p:cBhvr>
                                      <p:to>
                                        <p:strVal val="hidden"/>
                                      </p:to>
                                    </p:set>
                                  </p:childTnLst>
                                </p:cTn>
                              </p:par>
                            </p:childTnLst>
                          </p:cTn>
                        </p:par>
                        <p:par>
                          <p:cTn id="223" fill="hold">
                            <p:stCondLst>
                              <p:cond delay="9000"/>
                            </p:stCondLst>
                            <p:childTnLst>
                              <p:par>
                                <p:cTn id="224" presetID="1" presetClass="exit" presetSubtype="0" fill="hold" grpId="2" nodeType="afterEffect">
                                  <p:stCondLst>
                                    <p:cond delay="0"/>
                                  </p:stCondLst>
                                  <p:childTnLst>
                                    <p:set>
                                      <p:cBhvr>
                                        <p:cTn id="225" dur="1" fill="hold">
                                          <p:stCondLst>
                                            <p:cond delay="0"/>
                                          </p:stCondLst>
                                        </p:cTn>
                                        <p:tgtEl>
                                          <p:spTgt spid="28"/>
                                        </p:tgtEl>
                                        <p:attrNameLst>
                                          <p:attrName>style.visibility</p:attrName>
                                        </p:attrNameLst>
                                      </p:cBhvr>
                                      <p:to>
                                        <p:strVal val="hidden"/>
                                      </p:to>
                                    </p:set>
                                  </p:childTnLst>
                                </p:cTn>
                              </p:par>
                            </p:childTnLst>
                          </p:cTn>
                        </p:par>
                        <p:par>
                          <p:cTn id="226" fill="hold">
                            <p:stCondLst>
                              <p:cond delay="9000"/>
                            </p:stCondLst>
                            <p:childTnLst>
                              <p:par>
                                <p:cTn id="227" presetID="1" presetClass="exit" presetSubtype="0" fill="hold" grpId="2" nodeType="afterEffect">
                                  <p:stCondLst>
                                    <p:cond delay="0"/>
                                  </p:stCondLst>
                                  <p:childTnLst>
                                    <p:set>
                                      <p:cBhvr>
                                        <p:cTn id="228" dur="1" fill="hold">
                                          <p:stCondLst>
                                            <p:cond delay="0"/>
                                          </p:stCondLst>
                                        </p:cTn>
                                        <p:tgtEl>
                                          <p:spTgt spid="30"/>
                                        </p:tgtEl>
                                        <p:attrNameLst>
                                          <p:attrName>style.visibility</p:attrName>
                                        </p:attrNameLst>
                                      </p:cBhvr>
                                      <p:to>
                                        <p:strVal val="hidden"/>
                                      </p:to>
                                    </p:set>
                                  </p:childTnLst>
                                </p:cTn>
                              </p:par>
                            </p:childTnLst>
                          </p:cTn>
                        </p:par>
                        <p:par>
                          <p:cTn id="229" fill="hold">
                            <p:stCondLst>
                              <p:cond delay="9000"/>
                            </p:stCondLst>
                            <p:childTnLst>
                              <p:par>
                                <p:cTn id="230" presetID="1" presetClass="exit" presetSubtype="0" fill="hold" grpId="2" nodeType="afterEffect">
                                  <p:stCondLst>
                                    <p:cond delay="0"/>
                                  </p:stCondLst>
                                  <p:childTnLst>
                                    <p:set>
                                      <p:cBhvr>
                                        <p:cTn id="231" dur="1" fill="hold">
                                          <p:stCondLst>
                                            <p:cond delay="0"/>
                                          </p:stCondLst>
                                        </p:cTn>
                                        <p:tgtEl>
                                          <p:spTgt spid="25"/>
                                        </p:tgtEl>
                                        <p:attrNameLst>
                                          <p:attrName>style.visibility</p:attrName>
                                        </p:attrNameLst>
                                      </p:cBhvr>
                                      <p:to>
                                        <p:strVal val="hidden"/>
                                      </p:to>
                                    </p:set>
                                  </p:childTnLst>
                                </p:cTn>
                              </p:par>
                            </p:childTnLst>
                          </p:cTn>
                        </p:par>
                        <p:par>
                          <p:cTn id="232" fill="hold">
                            <p:stCondLst>
                              <p:cond delay="9000"/>
                            </p:stCondLst>
                            <p:childTnLst>
                              <p:par>
                                <p:cTn id="233" presetID="1" presetClass="exit" presetSubtype="0" fill="hold" grpId="2" nodeType="afterEffect">
                                  <p:stCondLst>
                                    <p:cond delay="0"/>
                                  </p:stCondLst>
                                  <p:childTnLst>
                                    <p:set>
                                      <p:cBhvr>
                                        <p:cTn id="234" dur="1" fill="hold">
                                          <p:stCondLst>
                                            <p:cond delay="0"/>
                                          </p:stCondLst>
                                        </p:cTn>
                                        <p:tgtEl>
                                          <p:spTgt spid="29"/>
                                        </p:tgtEl>
                                        <p:attrNameLst>
                                          <p:attrName>style.visibility</p:attrName>
                                        </p:attrNameLst>
                                      </p:cBhvr>
                                      <p:to>
                                        <p:strVal val="hidden"/>
                                      </p:to>
                                    </p:set>
                                  </p:childTnLst>
                                </p:cTn>
                              </p:par>
                            </p:childTnLst>
                          </p:cTn>
                        </p:par>
                        <p:par>
                          <p:cTn id="235" fill="hold">
                            <p:stCondLst>
                              <p:cond delay="9000"/>
                            </p:stCondLst>
                            <p:childTnLst>
                              <p:par>
                                <p:cTn id="236" presetID="1" presetClass="exit" presetSubtype="0" fill="hold" grpId="2" nodeType="afterEffect">
                                  <p:stCondLst>
                                    <p:cond delay="0"/>
                                  </p:stCondLst>
                                  <p:childTnLst>
                                    <p:set>
                                      <p:cBhvr>
                                        <p:cTn id="237" dur="1" fill="hold">
                                          <p:stCondLst>
                                            <p:cond delay="0"/>
                                          </p:stCondLst>
                                        </p:cTn>
                                        <p:tgtEl>
                                          <p:spTgt spid="35"/>
                                        </p:tgtEl>
                                        <p:attrNameLst>
                                          <p:attrName>style.visibility</p:attrName>
                                        </p:attrNameLst>
                                      </p:cBhvr>
                                      <p:to>
                                        <p:strVal val="hidden"/>
                                      </p:to>
                                    </p:set>
                                  </p:childTnLst>
                                </p:cTn>
                              </p:par>
                            </p:childTnLst>
                          </p:cTn>
                        </p:par>
                        <p:par>
                          <p:cTn id="238" fill="hold">
                            <p:stCondLst>
                              <p:cond delay="9000"/>
                            </p:stCondLst>
                            <p:childTnLst>
                              <p:par>
                                <p:cTn id="239" presetID="1" presetClass="exit" presetSubtype="0" fill="hold" grpId="2" nodeType="afterEffect">
                                  <p:stCondLst>
                                    <p:cond delay="0"/>
                                  </p:stCondLst>
                                  <p:childTnLst>
                                    <p:set>
                                      <p:cBhvr>
                                        <p:cTn id="240" dur="1" fill="hold">
                                          <p:stCondLst>
                                            <p:cond delay="0"/>
                                          </p:stCondLst>
                                        </p:cTn>
                                        <p:tgtEl>
                                          <p:spTgt spid="85"/>
                                        </p:tgtEl>
                                        <p:attrNameLst>
                                          <p:attrName>style.visibility</p:attrName>
                                        </p:attrNameLst>
                                      </p:cBhvr>
                                      <p:to>
                                        <p:strVal val="hidden"/>
                                      </p:to>
                                    </p:set>
                                  </p:childTnLst>
                                </p:cTn>
                              </p:par>
                            </p:childTnLst>
                          </p:cTn>
                        </p:par>
                        <p:par>
                          <p:cTn id="241" fill="hold">
                            <p:stCondLst>
                              <p:cond delay="9000"/>
                            </p:stCondLst>
                            <p:childTnLst>
                              <p:par>
                                <p:cTn id="242" presetID="1" presetClass="exit" presetSubtype="0" fill="hold" grpId="2" nodeType="afterEffect">
                                  <p:stCondLst>
                                    <p:cond delay="0"/>
                                  </p:stCondLst>
                                  <p:childTnLst>
                                    <p:set>
                                      <p:cBhvr>
                                        <p:cTn id="243" dur="1" fill="hold">
                                          <p:stCondLst>
                                            <p:cond delay="0"/>
                                          </p:stCondLst>
                                        </p:cTn>
                                        <p:tgtEl>
                                          <p:spTgt spid="77"/>
                                        </p:tgtEl>
                                        <p:attrNameLst>
                                          <p:attrName>style.visibility</p:attrName>
                                        </p:attrNameLst>
                                      </p:cBhvr>
                                      <p:to>
                                        <p:strVal val="hidden"/>
                                      </p:to>
                                    </p:set>
                                  </p:childTnLst>
                                </p:cTn>
                              </p:par>
                            </p:childTnLst>
                          </p:cTn>
                        </p:par>
                        <p:par>
                          <p:cTn id="244" fill="hold">
                            <p:stCondLst>
                              <p:cond delay="9000"/>
                            </p:stCondLst>
                            <p:childTnLst>
                              <p:par>
                                <p:cTn id="245" presetID="1" presetClass="exit" presetSubtype="0" fill="hold" grpId="2" nodeType="afterEffect">
                                  <p:stCondLst>
                                    <p:cond delay="0"/>
                                  </p:stCondLst>
                                  <p:childTnLst>
                                    <p:set>
                                      <p:cBhvr>
                                        <p:cTn id="246" dur="1" fill="hold">
                                          <p:stCondLst>
                                            <p:cond delay="0"/>
                                          </p:stCondLst>
                                        </p:cTn>
                                        <p:tgtEl>
                                          <p:spTgt spid="84"/>
                                        </p:tgtEl>
                                        <p:attrNameLst>
                                          <p:attrName>style.visibility</p:attrName>
                                        </p:attrNameLst>
                                      </p:cBhvr>
                                      <p:to>
                                        <p:strVal val="hidden"/>
                                      </p:to>
                                    </p:set>
                                  </p:childTnLst>
                                </p:cTn>
                              </p:par>
                            </p:childTnLst>
                          </p:cTn>
                        </p:par>
                        <p:par>
                          <p:cTn id="247" fill="hold">
                            <p:stCondLst>
                              <p:cond delay="9000"/>
                            </p:stCondLst>
                            <p:childTnLst>
                              <p:par>
                                <p:cTn id="248" presetID="1" presetClass="exit" presetSubtype="0" fill="hold" grpId="2" nodeType="afterEffect">
                                  <p:stCondLst>
                                    <p:cond delay="0"/>
                                  </p:stCondLst>
                                  <p:childTnLst>
                                    <p:set>
                                      <p:cBhvr>
                                        <p:cTn id="249" dur="1" fill="hold">
                                          <p:stCondLst>
                                            <p:cond delay="0"/>
                                          </p:stCondLst>
                                        </p:cTn>
                                        <p:tgtEl>
                                          <p:spTgt spid="78"/>
                                        </p:tgtEl>
                                        <p:attrNameLst>
                                          <p:attrName>style.visibility</p:attrName>
                                        </p:attrNameLst>
                                      </p:cBhvr>
                                      <p:to>
                                        <p:strVal val="hidden"/>
                                      </p:to>
                                    </p:set>
                                  </p:childTnLst>
                                </p:cTn>
                              </p:par>
                            </p:childTnLst>
                          </p:cTn>
                        </p:par>
                        <p:par>
                          <p:cTn id="250" fill="hold">
                            <p:stCondLst>
                              <p:cond delay="9000"/>
                            </p:stCondLst>
                            <p:childTnLst>
                              <p:par>
                                <p:cTn id="251" presetID="1" presetClass="exit" presetSubtype="0" fill="hold" grpId="2" nodeType="afterEffect">
                                  <p:stCondLst>
                                    <p:cond delay="0"/>
                                  </p:stCondLst>
                                  <p:childTnLst>
                                    <p:set>
                                      <p:cBhvr>
                                        <p:cTn id="252" dur="1" fill="hold">
                                          <p:stCondLst>
                                            <p:cond delay="0"/>
                                          </p:stCondLst>
                                        </p:cTn>
                                        <p:tgtEl>
                                          <p:spTgt spid="83"/>
                                        </p:tgtEl>
                                        <p:attrNameLst>
                                          <p:attrName>style.visibility</p:attrName>
                                        </p:attrNameLst>
                                      </p:cBhvr>
                                      <p:to>
                                        <p:strVal val="hidden"/>
                                      </p:to>
                                    </p:set>
                                  </p:childTnLst>
                                </p:cTn>
                              </p:par>
                            </p:childTnLst>
                          </p:cTn>
                        </p:par>
                        <p:par>
                          <p:cTn id="253" fill="hold">
                            <p:stCondLst>
                              <p:cond delay="9000"/>
                            </p:stCondLst>
                            <p:childTnLst>
                              <p:par>
                                <p:cTn id="254" presetID="1" presetClass="exit" presetSubtype="0" fill="hold" grpId="2" nodeType="afterEffect">
                                  <p:stCondLst>
                                    <p:cond delay="0"/>
                                  </p:stCondLst>
                                  <p:childTnLst>
                                    <p:set>
                                      <p:cBhvr>
                                        <p:cTn id="255" dur="1" fill="hold">
                                          <p:stCondLst>
                                            <p:cond delay="0"/>
                                          </p:stCondLst>
                                        </p:cTn>
                                        <p:tgtEl>
                                          <p:spTgt spid="82"/>
                                        </p:tgtEl>
                                        <p:attrNameLst>
                                          <p:attrName>style.visibility</p:attrName>
                                        </p:attrNameLst>
                                      </p:cBhvr>
                                      <p:to>
                                        <p:strVal val="hidden"/>
                                      </p:to>
                                    </p:set>
                                  </p:childTnLst>
                                </p:cTn>
                              </p:par>
                            </p:childTnLst>
                          </p:cTn>
                        </p:par>
                        <p:par>
                          <p:cTn id="256" fill="hold">
                            <p:stCondLst>
                              <p:cond delay="9000"/>
                            </p:stCondLst>
                            <p:childTnLst>
                              <p:par>
                                <p:cTn id="257" presetID="1" presetClass="exit" presetSubtype="0" fill="hold" grpId="2" nodeType="afterEffect">
                                  <p:stCondLst>
                                    <p:cond delay="0"/>
                                  </p:stCondLst>
                                  <p:childTnLst>
                                    <p:set>
                                      <p:cBhvr>
                                        <p:cTn id="258" dur="1" fill="hold">
                                          <p:stCondLst>
                                            <p:cond delay="0"/>
                                          </p:stCondLst>
                                        </p:cTn>
                                        <p:tgtEl>
                                          <p:spTgt spid="79"/>
                                        </p:tgtEl>
                                        <p:attrNameLst>
                                          <p:attrName>style.visibility</p:attrName>
                                        </p:attrNameLst>
                                      </p:cBhvr>
                                      <p:to>
                                        <p:strVal val="hidden"/>
                                      </p:to>
                                    </p:set>
                                  </p:childTnLst>
                                </p:cTn>
                              </p:par>
                            </p:childTnLst>
                          </p:cTn>
                        </p:par>
                        <p:par>
                          <p:cTn id="259" fill="hold">
                            <p:stCondLst>
                              <p:cond delay="9000"/>
                            </p:stCondLst>
                            <p:childTnLst>
                              <p:par>
                                <p:cTn id="260" presetID="1" presetClass="exit" presetSubtype="0" fill="hold" grpId="2" nodeType="afterEffect">
                                  <p:stCondLst>
                                    <p:cond delay="0"/>
                                  </p:stCondLst>
                                  <p:childTnLst>
                                    <p:set>
                                      <p:cBhvr>
                                        <p:cTn id="261" dur="1" fill="hold">
                                          <p:stCondLst>
                                            <p:cond delay="0"/>
                                          </p:stCondLst>
                                        </p:cTn>
                                        <p:tgtEl>
                                          <p:spTgt spid="80"/>
                                        </p:tgtEl>
                                        <p:attrNameLst>
                                          <p:attrName>style.visibility</p:attrName>
                                        </p:attrNameLst>
                                      </p:cBhvr>
                                      <p:to>
                                        <p:strVal val="hidden"/>
                                      </p:to>
                                    </p:set>
                                  </p:childTnLst>
                                </p:cTn>
                              </p:par>
                            </p:childTnLst>
                          </p:cTn>
                        </p:par>
                        <p:par>
                          <p:cTn id="262" fill="hold">
                            <p:stCondLst>
                              <p:cond delay="9000"/>
                            </p:stCondLst>
                            <p:childTnLst>
                              <p:par>
                                <p:cTn id="263" presetID="1" presetClass="exit" presetSubtype="0" fill="hold" grpId="2" nodeType="afterEffect">
                                  <p:stCondLst>
                                    <p:cond delay="0"/>
                                  </p:stCondLst>
                                  <p:childTnLst>
                                    <p:set>
                                      <p:cBhvr>
                                        <p:cTn id="264" dur="1" fill="hold">
                                          <p:stCondLst>
                                            <p:cond delay="0"/>
                                          </p:stCondLst>
                                        </p:cTn>
                                        <p:tgtEl>
                                          <p:spTgt spid="81"/>
                                        </p:tgtEl>
                                        <p:attrNameLst>
                                          <p:attrName>style.visibility</p:attrName>
                                        </p:attrNameLst>
                                      </p:cBhvr>
                                      <p:to>
                                        <p:strVal val="hidden"/>
                                      </p:to>
                                    </p:set>
                                  </p:childTnLst>
                                </p:cTn>
                              </p:par>
                            </p:childTnLst>
                          </p:cTn>
                        </p:par>
                        <p:par>
                          <p:cTn id="265" fill="hold">
                            <p:stCondLst>
                              <p:cond delay="9000"/>
                            </p:stCondLst>
                            <p:childTnLst>
                              <p:par>
                                <p:cTn id="266" presetID="10" presetClass="entr" presetSubtype="0" fill="hold" grpId="0" nodeType="afterEffect">
                                  <p:stCondLst>
                                    <p:cond delay="1250"/>
                                  </p:stCondLst>
                                  <p:childTnLst>
                                    <p:set>
                                      <p:cBhvr>
                                        <p:cTn id="267" dur="1" fill="hold">
                                          <p:stCondLst>
                                            <p:cond delay="0"/>
                                          </p:stCondLst>
                                        </p:cTn>
                                        <p:tgtEl>
                                          <p:spTgt spid="46"/>
                                        </p:tgtEl>
                                        <p:attrNameLst>
                                          <p:attrName>style.visibility</p:attrName>
                                        </p:attrNameLst>
                                      </p:cBhvr>
                                      <p:to>
                                        <p:strVal val="visible"/>
                                      </p:to>
                                    </p:set>
                                    <p:animEffect transition="in" filter="fade">
                                      <p:cBhvr>
                                        <p:cTn id="268" dur="2250"/>
                                        <p:tgtEl>
                                          <p:spTgt spid="46"/>
                                        </p:tgtEl>
                                      </p:cBhvr>
                                    </p:animEffect>
                                  </p:childTnLst>
                                </p:cTn>
                              </p:par>
                              <p:par>
                                <p:cTn id="269" presetID="22" presetClass="entr" presetSubtype="8" fill="hold" nodeType="withEffect">
                                  <p:stCondLst>
                                    <p:cond delay="1250"/>
                                  </p:stCondLst>
                                  <p:childTnLst>
                                    <p:set>
                                      <p:cBhvr>
                                        <p:cTn id="270" dur="1" fill="hold">
                                          <p:stCondLst>
                                            <p:cond delay="0"/>
                                          </p:stCondLst>
                                        </p:cTn>
                                        <p:tgtEl>
                                          <p:spTgt spid="47"/>
                                        </p:tgtEl>
                                        <p:attrNameLst>
                                          <p:attrName>style.visibility</p:attrName>
                                        </p:attrNameLst>
                                      </p:cBhvr>
                                      <p:to>
                                        <p:strVal val="visible"/>
                                      </p:to>
                                    </p:set>
                                    <p:animEffect transition="in" filter="wipe(left)">
                                      <p:cBhvr>
                                        <p:cTn id="271" dur="2250"/>
                                        <p:tgtEl>
                                          <p:spTgt spid="47"/>
                                        </p:tgtEl>
                                      </p:cBhvr>
                                    </p:animEffect>
                                  </p:childTnLst>
                                </p:cTn>
                              </p:par>
                              <p:par>
                                <p:cTn id="272" presetID="10" presetClass="entr" presetSubtype="0" fill="hold" grpId="0" nodeType="withEffect">
                                  <p:stCondLst>
                                    <p:cond delay="1250"/>
                                  </p:stCondLst>
                                  <p:childTnLst>
                                    <p:set>
                                      <p:cBhvr>
                                        <p:cTn id="273" dur="1" fill="hold">
                                          <p:stCondLst>
                                            <p:cond delay="0"/>
                                          </p:stCondLst>
                                        </p:cTn>
                                        <p:tgtEl>
                                          <p:spTgt spid="90"/>
                                        </p:tgtEl>
                                        <p:attrNameLst>
                                          <p:attrName>style.visibility</p:attrName>
                                        </p:attrNameLst>
                                      </p:cBhvr>
                                      <p:to>
                                        <p:strVal val="visible"/>
                                      </p:to>
                                    </p:set>
                                    <p:animEffect transition="in" filter="fade">
                                      <p:cBhvr>
                                        <p:cTn id="274" dur="2250"/>
                                        <p:tgtEl>
                                          <p:spTgt spid="90"/>
                                        </p:tgtEl>
                                      </p:cBhvr>
                                    </p:animEffect>
                                  </p:childTnLst>
                                </p:cTn>
                              </p:par>
                              <p:par>
                                <p:cTn id="275" presetID="22" presetClass="entr" presetSubtype="8" fill="hold" nodeType="withEffect">
                                  <p:stCondLst>
                                    <p:cond delay="1250"/>
                                  </p:stCondLst>
                                  <p:childTnLst>
                                    <p:set>
                                      <p:cBhvr>
                                        <p:cTn id="276" dur="1" fill="hold">
                                          <p:stCondLst>
                                            <p:cond delay="0"/>
                                          </p:stCondLst>
                                        </p:cTn>
                                        <p:tgtEl>
                                          <p:spTgt spid="91"/>
                                        </p:tgtEl>
                                        <p:attrNameLst>
                                          <p:attrName>style.visibility</p:attrName>
                                        </p:attrNameLst>
                                      </p:cBhvr>
                                      <p:to>
                                        <p:strVal val="visible"/>
                                      </p:to>
                                    </p:set>
                                    <p:animEffect transition="in" filter="wipe(left)">
                                      <p:cBhvr>
                                        <p:cTn id="277" dur="2250"/>
                                        <p:tgtEl>
                                          <p:spTgt spid="91"/>
                                        </p:tgtEl>
                                      </p:cBhvr>
                                    </p:animEffect>
                                  </p:childTnLst>
                                </p:cTn>
                              </p:par>
                            </p:childTnLst>
                          </p:cTn>
                        </p:par>
                        <p:par>
                          <p:cTn id="278" fill="hold">
                            <p:stCondLst>
                              <p:cond delay="12500"/>
                            </p:stCondLst>
                            <p:childTnLst>
                              <p:par>
                                <p:cTn id="279" presetID="10" presetClass="entr" presetSubtype="0" fill="hold" nodeType="afterEffect">
                                  <p:stCondLst>
                                    <p:cond delay="250"/>
                                  </p:stCondLst>
                                  <p:childTnLst>
                                    <p:set>
                                      <p:cBhvr>
                                        <p:cTn id="280" dur="1" fill="hold">
                                          <p:stCondLst>
                                            <p:cond delay="0"/>
                                          </p:stCondLst>
                                        </p:cTn>
                                        <p:tgtEl>
                                          <p:spTgt spid="70"/>
                                        </p:tgtEl>
                                        <p:attrNameLst>
                                          <p:attrName>style.visibility</p:attrName>
                                        </p:attrNameLst>
                                      </p:cBhvr>
                                      <p:to>
                                        <p:strVal val="visible"/>
                                      </p:to>
                                    </p:set>
                                    <p:animEffect transition="in" filter="fade">
                                      <p:cBhvr>
                                        <p:cTn id="281" dur="2250"/>
                                        <p:tgtEl>
                                          <p:spTgt spid="70"/>
                                        </p:tgtEl>
                                      </p:cBhvr>
                                    </p:animEffect>
                                  </p:childTnLst>
                                </p:cTn>
                              </p:par>
                            </p:childTnLst>
                          </p:cTn>
                        </p:par>
                        <p:par>
                          <p:cTn id="282" fill="hold">
                            <p:stCondLst>
                              <p:cond delay="15000"/>
                            </p:stCondLst>
                            <p:childTnLst>
                              <p:par>
                                <p:cTn id="283" presetID="10" presetClass="entr" presetSubtype="0" fill="hold" grpId="0" nodeType="afterEffect">
                                  <p:stCondLst>
                                    <p:cond delay="500"/>
                                  </p:stCondLst>
                                  <p:childTnLst>
                                    <p:set>
                                      <p:cBhvr>
                                        <p:cTn id="284" dur="1" fill="hold">
                                          <p:stCondLst>
                                            <p:cond delay="0"/>
                                          </p:stCondLst>
                                        </p:cTn>
                                        <p:tgtEl>
                                          <p:spTgt spid="66"/>
                                        </p:tgtEl>
                                        <p:attrNameLst>
                                          <p:attrName>style.visibility</p:attrName>
                                        </p:attrNameLst>
                                      </p:cBhvr>
                                      <p:to>
                                        <p:strVal val="visible"/>
                                      </p:to>
                                    </p:set>
                                    <p:animEffect transition="in" filter="fade">
                                      <p:cBhvr>
                                        <p:cTn id="285" dur="2000"/>
                                        <p:tgtEl>
                                          <p:spTgt spid="66"/>
                                        </p:tgtEl>
                                      </p:cBhvr>
                                    </p:animEffect>
                                  </p:childTnLst>
                                </p:cTn>
                              </p:par>
                              <p:par>
                                <p:cTn id="286" presetID="10" presetClass="entr" presetSubtype="0" fill="hold" nodeType="withEffect">
                                  <p:stCondLst>
                                    <p:cond delay="500"/>
                                  </p:stCondLst>
                                  <p:childTnLst>
                                    <p:set>
                                      <p:cBhvr>
                                        <p:cTn id="287" dur="1" fill="hold">
                                          <p:stCondLst>
                                            <p:cond delay="0"/>
                                          </p:stCondLst>
                                        </p:cTn>
                                        <p:tgtEl>
                                          <p:spTgt spid="69"/>
                                        </p:tgtEl>
                                        <p:attrNameLst>
                                          <p:attrName>style.visibility</p:attrName>
                                        </p:attrNameLst>
                                      </p:cBhvr>
                                      <p:to>
                                        <p:strVal val="visible"/>
                                      </p:to>
                                    </p:set>
                                    <p:animEffect transition="in" filter="fade">
                                      <p:cBhvr>
                                        <p:cTn id="288" dur="2000"/>
                                        <p:tgtEl>
                                          <p:spTgt spid="69"/>
                                        </p:tgtEl>
                                      </p:cBhvr>
                                    </p:animEffect>
                                  </p:childTnLst>
                                </p:cTn>
                              </p:par>
                            </p:childTnLst>
                          </p:cTn>
                        </p:par>
                      </p:childTnLst>
                    </p:cTn>
                  </p:par>
                  <p:par>
                    <p:cTn id="289" fill="hold">
                      <p:stCondLst>
                        <p:cond delay="indefinite"/>
                      </p:stCondLst>
                      <p:childTnLst>
                        <p:par>
                          <p:cTn id="290" fill="hold">
                            <p:stCondLst>
                              <p:cond delay="0"/>
                            </p:stCondLst>
                            <p:childTnLst>
                              <p:par>
                                <p:cTn id="291" presetID="53" presetClass="entr" presetSubtype="16" fill="hold" grpId="0" nodeType="clickEffect">
                                  <p:stCondLst>
                                    <p:cond delay="0"/>
                                  </p:stCondLst>
                                  <p:childTnLst>
                                    <p:set>
                                      <p:cBhvr>
                                        <p:cTn id="292" dur="1" fill="hold">
                                          <p:stCondLst>
                                            <p:cond delay="0"/>
                                          </p:stCondLst>
                                        </p:cTn>
                                        <p:tgtEl>
                                          <p:spTgt spid="95"/>
                                        </p:tgtEl>
                                        <p:attrNameLst>
                                          <p:attrName>style.visibility</p:attrName>
                                        </p:attrNameLst>
                                      </p:cBhvr>
                                      <p:to>
                                        <p:strVal val="visible"/>
                                      </p:to>
                                    </p:set>
                                    <p:anim calcmode="lin" valueType="num">
                                      <p:cBhvr>
                                        <p:cTn id="293" dur="200" fill="hold"/>
                                        <p:tgtEl>
                                          <p:spTgt spid="95"/>
                                        </p:tgtEl>
                                        <p:attrNameLst>
                                          <p:attrName>ppt_w</p:attrName>
                                        </p:attrNameLst>
                                      </p:cBhvr>
                                      <p:tavLst>
                                        <p:tav tm="0">
                                          <p:val>
                                            <p:fltVal val="0"/>
                                          </p:val>
                                        </p:tav>
                                        <p:tav tm="100000">
                                          <p:val>
                                            <p:strVal val="#ppt_w"/>
                                          </p:val>
                                        </p:tav>
                                      </p:tavLst>
                                    </p:anim>
                                    <p:anim calcmode="lin" valueType="num">
                                      <p:cBhvr>
                                        <p:cTn id="294" dur="200" fill="hold"/>
                                        <p:tgtEl>
                                          <p:spTgt spid="95"/>
                                        </p:tgtEl>
                                        <p:attrNameLst>
                                          <p:attrName>ppt_h</p:attrName>
                                        </p:attrNameLst>
                                      </p:cBhvr>
                                      <p:tavLst>
                                        <p:tav tm="0">
                                          <p:val>
                                            <p:fltVal val="0"/>
                                          </p:val>
                                        </p:tav>
                                        <p:tav tm="100000">
                                          <p:val>
                                            <p:strVal val="#ppt_h"/>
                                          </p:val>
                                        </p:tav>
                                      </p:tavLst>
                                    </p:anim>
                                    <p:animEffect transition="in" filter="fade">
                                      <p:cBhvr>
                                        <p:cTn id="295" dur="200"/>
                                        <p:tgtEl>
                                          <p:spTgt spid="95"/>
                                        </p:tgtEl>
                                      </p:cBhvr>
                                    </p:animEffect>
                                  </p:childTnLst>
                                </p:cTn>
                              </p:par>
                              <p:par>
                                <p:cTn id="296" presetID="53" presetClass="entr" presetSubtype="16" fill="hold" grpId="0" nodeType="withEffect">
                                  <p:stCondLst>
                                    <p:cond delay="500"/>
                                  </p:stCondLst>
                                  <p:childTnLst>
                                    <p:set>
                                      <p:cBhvr>
                                        <p:cTn id="297" dur="1" fill="hold">
                                          <p:stCondLst>
                                            <p:cond delay="0"/>
                                          </p:stCondLst>
                                        </p:cTn>
                                        <p:tgtEl>
                                          <p:spTgt spid="97"/>
                                        </p:tgtEl>
                                        <p:attrNameLst>
                                          <p:attrName>style.visibility</p:attrName>
                                        </p:attrNameLst>
                                      </p:cBhvr>
                                      <p:to>
                                        <p:strVal val="visible"/>
                                      </p:to>
                                    </p:set>
                                    <p:anim calcmode="lin" valueType="num">
                                      <p:cBhvr>
                                        <p:cTn id="298" dur="1250" fill="hold"/>
                                        <p:tgtEl>
                                          <p:spTgt spid="97"/>
                                        </p:tgtEl>
                                        <p:attrNameLst>
                                          <p:attrName>ppt_w</p:attrName>
                                        </p:attrNameLst>
                                      </p:cBhvr>
                                      <p:tavLst>
                                        <p:tav tm="0">
                                          <p:val>
                                            <p:fltVal val="0"/>
                                          </p:val>
                                        </p:tav>
                                        <p:tav tm="100000">
                                          <p:val>
                                            <p:strVal val="#ppt_w"/>
                                          </p:val>
                                        </p:tav>
                                      </p:tavLst>
                                    </p:anim>
                                    <p:anim calcmode="lin" valueType="num">
                                      <p:cBhvr>
                                        <p:cTn id="299" dur="1250" fill="hold"/>
                                        <p:tgtEl>
                                          <p:spTgt spid="97"/>
                                        </p:tgtEl>
                                        <p:attrNameLst>
                                          <p:attrName>ppt_h</p:attrName>
                                        </p:attrNameLst>
                                      </p:cBhvr>
                                      <p:tavLst>
                                        <p:tav tm="0">
                                          <p:val>
                                            <p:fltVal val="0"/>
                                          </p:val>
                                        </p:tav>
                                        <p:tav tm="100000">
                                          <p:val>
                                            <p:strVal val="#ppt_h"/>
                                          </p:val>
                                        </p:tav>
                                      </p:tavLst>
                                    </p:anim>
                                    <p:animEffect transition="in" filter="fade">
                                      <p:cBhvr>
                                        <p:cTn id="300" dur="1250"/>
                                        <p:tgtEl>
                                          <p:spTgt spid="97"/>
                                        </p:tgtEl>
                                      </p:cBhvr>
                                    </p:animEffect>
                                  </p:childTnLst>
                                </p:cTn>
                              </p:par>
                              <p:par>
                                <p:cTn id="301" presetID="53" presetClass="entr" presetSubtype="16" fill="hold" grpId="0" nodeType="withEffect">
                                  <p:stCondLst>
                                    <p:cond delay="500"/>
                                  </p:stCondLst>
                                  <p:childTnLst>
                                    <p:set>
                                      <p:cBhvr>
                                        <p:cTn id="302" dur="1" fill="hold">
                                          <p:stCondLst>
                                            <p:cond delay="0"/>
                                          </p:stCondLst>
                                        </p:cTn>
                                        <p:tgtEl>
                                          <p:spTgt spid="101"/>
                                        </p:tgtEl>
                                        <p:attrNameLst>
                                          <p:attrName>style.visibility</p:attrName>
                                        </p:attrNameLst>
                                      </p:cBhvr>
                                      <p:to>
                                        <p:strVal val="visible"/>
                                      </p:to>
                                    </p:set>
                                    <p:anim calcmode="lin" valueType="num">
                                      <p:cBhvr>
                                        <p:cTn id="303" dur="500" fill="hold"/>
                                        <p:tgtEl>
                                          <p:spTgt spid="101"/>
                                        </p:tgtEl>
                                        <p:attrNameLst>
                                          <p:attrName>ppt_w</p:attrName>
                                        </p:attrNameLst>
                                      </p:cBhvr>
                                      <p:tavLst>
                                        <p:tav tm="0">
                                          <p:val>
                                            <p:fltVal val="0"/>
                                          </p:val>
                                        </p:tav>
                                        <p:tav tm="100000">
                                          <p:val>
                                            <p:strVal val="#ppt_w"/>
                                          </p:val>
                                        </p:tav>
                                      </p:tavLst>
                                    </p:anim>
                                    <p:anim calcmode="lin" valueType="num">
                                      <p:cBhvr>
                                        <p:cTn id="304" dur="500" fill="hold"/>
                                        <p:tgtEl>
                                          <p:spTgt spid="101"/>
                                        </p:tgtEl>
                                        <p:attrNameLst>
                                          <p:attrName>ppt_h</p:attrName>
                                        </p:attrNameLst>
                                      </p:cBhvr>
                                      <p:tavLst>
                                        <p:tav tm="0">
                                          <p:val>
                                            <p:fltVal val="0"/>
                                          </p:val>
                                        </p:tav>
                                        <p:tav tm="100000">
                                          <p:val>
                                            <p:strVal val="#ppt_h"/>
                                          </p:val>
                                        </p:tav>
                                      </p:tavLst>
                                    </p:anim>
                                    <p:animEffect transition="in" filter="fade">
                                      <p:cBhvr>
                                        <p:cTn id="305" dur="500"/>
                                        <p:tgtEl>
                                          <p:spTgt spid="101"/>
                                        </p:tgtEl>
                                      </p:cBhvr>
                                    </p:animEffect>
                                  </p:childTnLst>
                                </p:cTn>
                              </p:par>
                              <p:par>
                                <p:cTn id="306" presetID="53" presetClass="entr" presetSubtype="16" fill="hold" grpId="0" nodeType="withEffect">
                                  <p:stCondLst>
                                    <p:cond delay="500"/>
                                  </p:stCondLst>
                                  <p:childTnLst>
                                    <p:set>
                                      <p:cBhvr>
                                        <p:cTn id="307" dur="1" fill="hold">
                                          <p:stCondLst>
                                            <p:cond delay="0"/>
                                          </p:stCondLst>
                                        </p:cTn>
                                        <p:tgtEl>
                                          <p:spTgt spid="116"/>
                                        </p:tgtEl>
                                        <p:attrNameLst>
                                          <p:attrName>style.visibility</p:attrName>
                                        </p:attrNameLst>
                                      </p:cBhvr>
                                      <p:to>
                                        <p:strVal val="visible"/>
                                      </p:to>
                                    </p:set>
                                    <p:anim calcmode="lin" valueType="num">
                                      <p:cBhvr>
                                        <p:cTn id="308" dur="1500" fill="hold"/>
                                        <p:tgtEl>
                                          <p:spTgt spid="116"/>
                                        </p:tgtEl>
                                        <p:attrNameLst>
                                          <p:attrName>ppt_w</p:attrName>
                                        </p:attrNameLst>
                                      </p:cBhvr>
                                      <p:tavLst>
                                        <p:tav tm="0">
                                          <p:val>
                                            <p:fltVal val="0"/>
                                          </p:val>
                                        </p:tav>
                                        <p:tav tm="100000">
                                          <p:val>
                                            <p:strVal val="#ppt_w"/>
                                          </p:val>
                                        </p:tav>
                                      </p:tavLst>
                                    </p:anim>
                                    <p:anim calcmode="lin" valueType="num">
                                      <p:cBhvr>
                                        <p:cTn id="309" dur="1500" fill="hold"/>
                                        <p:tgtEl>
                                          <p:spTgt spid="116"/>
                                        </p:tgtEl>
                                        <p:attrNameLst>
                                          <p:attrName>ppt_h</p:attrName>
                                        </p:attrNameLst>
                                      </p:cBhvr>
                                      <p:tavLst>
                                        <p:tav tm="0">
                                          <p:val>
                                            <p:fltVal val="0"/>
                                          </p:val>
                                        </p:tav>
                                        <p:tav tm="100000">
                                          <p:val>
                                            <p:strVal val="#ppt_h"/>
                                          </p:val>
                                        </p:tav>
                                      </p:tavLst>
                                    </p:anim>
                                    <p:animEffect transition="in" filter="fade">
                                      <p:cBhvr>
                                        <p:cTn id="310" dur="1500"/>
                                        <p:tgtEl>
                                          <p:spTgt spid="116"/>
                                        </p:tgtEl>
                                      </p:cBhvr>
                                    </p:animEffect>
                                  </p:childTnLst>
                                </p:cTn>
                              </p:par>
                              <p:par>
                                <p:cTn id="311" presetID="53" presetClass="entr" presetSubtype="16" fill="hold" grpId="0" nodeType="withEffect">
                                  <p:stCondLst>
                                    <p:cond delay="500"/>
                                  </p:stCondLst>
                                  <p:childTnLst>
                                    <p:set>
                                      <p:cBhvr>
                                        <p:cTn id="312" dur="1" fill="hold">
                                          <p:stCondLst>
                                            <p:cond delay="0"/>
                                          </p:stCondLst>
                                        </p:cTn>
                                        <p:tgtEl>
                                          <p:spTgt spid="105"/>
                                        </p:tgtEl>
                                        <p:attrNameLst>
                                          <p:attrName>style.visibility</p:attrName>
                                        </p:attrNameLst>
                                      </p:cBhvr>
                                      <p:to>
                                        <p:strVal val="visible"/>
                                      </p:to>
                                    </p:set>
                                    <p:anim calcmode="lin" valueType="num">
                                      <p:cBhvr>
                                        <p:cTn id="313" dur="1000" fill="hold"/>
                                        <p:tgtEl>
                                          <p:spTgt spid="105"/>
                                        </p:tgtEl>
                                        <p:attrNameLst>
                                          <p:attrName>ppt_w</p:attrName>
                                        </p:attrNameLst>
                                      </p:cBhvr>
                                      <p:tavLst>
                                        <p:tav tm="0">
                                          <p:val>
                                            <p:fltVal val="0"/>
                                          </p:val>
                                        </p:tav>
                                        <p:tav tm="100000">
                                          <p:val>
                                            <p:strVal val="#ppt_w"/>
                                          </p:val>
                                        </p:tav>
                                      </p:tavLst>
                                    </p:anim>
                                    <p:anim calcmode="lin" valueType="num">
                                      <p:cBhvr>
                                        <p:cTn id="314" dur="1000" fill="hold"/>
                                        <p:tgtEl>
                                          <p:spTgt spid="105"/>
                                        </p:tgtEl>
                                        <p:attrNameLst>
                                          <p:attrName>ppt_h</p:attrName>
                                        </p:attrNameLst>
                                      </p:cBhvr>
                                      <p:tavLst>
                                        <p:tav tm="0">
                                          <p:val>
                                            <p:fltVal val="0"/>
                                          </p:val>
                                        </p:tav>
                                        <p:tav tm="100000">
                                          <p:val>
                                            <p:strVal val="#ppt_h"/>
                                          </p:val>
                                        </p:tav>
                                      </p:tavLst>
                                    </p:anim>
                                    <p:animEffect transition="in" filter="fade">
                                      <p:cBhvr>
                                        <p:cTn id="315" dur="1000"/>
                                        <p:tgtEl>
                                          <p:spTgt spid="105"/>
                                        </p:tgtEl>
                                      </p:cBhvr>
                                    </p:animEffect>
                                  </p:childTnLst>
                                </p:cTn>
                              </p:par>
                              <p:par>
                                <p:cTn id="316" presetID="53" presetClass="entr" presetSubtype="16" fill="hold" grpId="0" nodeType="withEffect">
                                  <p:stCondLst>
                                    <p:cond delay="500"/>
                                  </p:stCondLst>
                                  <p:childTnLst>
                                    <p:set>
                                      <p:cBhvr>
                                        <p:cTn id="317" dur="1" fill="hold">
                                          <p:stCondLst>
                                            <p:cond delay="0"/>
                                          </p:stCondLst>
                                        </p:cTn>
                                        <p:tgtEl>
                                          <p:spTgt spid="104"/>
                                        </p:tgtEl>
                                        <p:attrNameLst>
                                          <p:attrName>style.visibility</p:attrName>
                                        </p:attrNameLst>
                                      </p:cBhvr>
                                      <p:to>
                                        <p:strVal val="visible"/>
                                      </p:to>
                                    </p:set>
                                    <p:anim calcmode="lin" valueType="num">
                                      <p:cBhvr>
                                        <p:cTn id="318" dur="1750" fill="hold"/>
                                        <p:tgtEl>
                                          <p:spTgt spid="104"/>
                                        </p:tgtEl>
                                        <p:attrNameLst>
                                          <p:attrName>ppt_w</p:attrName>
                                        </p:attrNameLst>
                                      </p:cBhvr>
                                      <p:tavLst>
                                        <p:tav tm="0">
                                          <p:val>
                                            <p:fltVal val="0"/>
                                          </p:val>
                                        </p:tav>
                                        <p:tav tm="100000">
                                          <p:val>
                                            <p:strVal val="#ppt_w"/>
                                          </p:val>
                                        </p:tav>
                                      </p:tavLst>
                                    </p:anim>
                                    <p:anim calcmode="lin" valueType="num">
                                      <p:cBhvr>
                                        <p:cTn id="319" dur="1750" fill="hold"/>
                                        <p:tgtEl>
                                          <p:spTgt spid="104"/>
                                        </p:tgtEl>
                                        <p:attrNameLst>
                                          <p:attrName>ppt_h</p:attrName>
                                        </p:attrNameLst>
                                      </p:cBhvr>
                                      <p:tavLst>
                                        <p:tav tm="0">
                                          <p:val>
                                            <p:fltVal val="0"/>
                                          </p:val>
                                        </p:tav>
                                        <p:tav tm="100000">
                                          <p:val>
                                            <p:strVal val="#ppt_h"/>
                                          </p:val>
                                        </p:tav>
                                      </p:tavLst>
                                    </p:anim>
                                    <p:animEffect transition="in" filter="fade">
                                      <p:cBhvr>
                                        <p:cTn id="320" dur="1750"/>
                                        <p:tgtEl>
                                          <p:spTgt spid="104"/>
                                        </p:tgtEl>
                                      </p:cBhvr>
                                    </p:animEffect>
                                  </p:childTnLst>
                                </p:cTn>
                              </p:par>
                              <p:par>
                                <p:cTn id="321" presetID="53" presetClass="entr" presetSubtype="16" fill="hold" grpId="0" nodeType="withEffect">
                                  <p:stCondLst>
                                    <p:cond delay="500"/>
                                  </p:stCondLst>
                                  <p:childTnLst>
                                    <p:set>
                                      <p:cBhvr>
                                        <p:cTn id="322" dur="1" fill="hold">
                                          <p:stCondLst>
                                            <p:cond delay="0"/>
                                          </p:stCondLst>
                                        </p:cTn>
                                        <p:tgtEl>
                                          <p:spTgt spid="108"/>
                                        </p:tgtEl>
                                        <p:attrNameLst>
                                          <p:attrName>style.visibility</p:attrName>
                                        </p:attrNameLst>
                                      </p:cBhvr>
                                      <p:to>
                                        <p:strVal val="visible"/>
                                      </p:to>
                                    </p:set>
                                    <p:anim calcmode="lin" valueType="num">
                                      <p:cBhvr>
                                        <p:cTn id="323" dur="500" fill="hold"/>
                                        <p:tgtEl>
                                          <p:spTgt spid="108"/>
                                        </p:tgtEl>
                                        <p:attrNameLst>
                                          <p:attrName>ppt_w</p:attrName>
                                        </p:attrNameLst>
                                      </p:cBhvr>
                                      <p:tavLst>
                                        <p:tav tm="0">
                                          <p:val>
                                            <p:fltVal val="0"/>
                                          </p:val>
                                        </p:tav>
                                        <p:tav tm="100000">
                                          <p:val>
                                            <p:strVal val="#ppt_w"/>
                                          </p:val>
                                        </p:tav>
                                      </p:tavLst>
                                    </p:anim>
                                    <p:anim calcmode="lin" valueType="num">
                                      <p:cBhvr>
                                        <p:cTn id="324" dur="500" fill="hold"/>
                                        <p:tgtEl>
                                          <p:spTgt spid="108"/>
                                        </p:tgtEl>
                                        <p:attrNameLst>
                                          <p:attrName>ppt_h</p:attrName>
                                        </p:attrNameLst>
                                      </p:cBhvr>
                                      <p:tavLst>
                                        <p:tav tm="0">
                                          <p:val>
                                            <p:fltVal val="0"/>
                                          </p:val>
                                        </p:tav>
                                        <p:tav tm="100000">
                                          <p:val>
                                            <p:strVal val="#ppt_h"/>
                                          </p:val>
                                        </p:tav>
                                      </p:tavLst>
                                    </p:anim>
                                    <p:animEffect transition="in" filter="fade">
                                      <p:cBhvr>
                                        <p:cTn id="325" dur="500"/>
                                        <p:tgtEl>
                                          <p:spTgt spid="108"/>
                                        </p:tgtEl>
                                      </p:cBhvr>
                                    </p:animEffect>
                                  </p:childTnLst>
                                </p:cTn>
                              </p:par>
                              <p:par>
                                <p:cTn id="326" presetID="53" presetClass="entr" presetSubtype="16" fill="hold" grpId="0" nodeType="withEffect">
                                  <p:stCondLst>
                                    <p:cond delay="500"/>
                                  </p:stCondLst>
                                  <p:childTnLst>
                                    <p:set>
                                      <p:cBhvr>
                                        <p:cTn id="327" dur="1" fill="hold">
                                          <p:stCondLst>
                                            <p:cond delay="0"/>
                                          </p:stCondLst>
                                        </p:cTn>
                                        <p:tgtEl>
                                          <p:spTgt spid="93"/>
                                        </p:tgtEl>
                                        <p:attrNameLst>
                                          <p:attrName>style.visibility</p:attrName>
                                        </p:attrNameLst>
                                      </p:cBhvr>
                                      <p:to>
                                        <p:strVal val="visible"/>
                                      </p:to>
                                    </p:set>
                                    <p:anim calcmode="lin" valueType="num">
                                      <p:cBhvr>
                                        <p:cTn id="328" dur="1000" fill="hold"/>
                                        <p:tgtEl>
                                          <p:spTgt spid="93"/>
                                        </p:tgtEl>
                                        <p:attrNameLst>
                                          <p:attrName>ppt_w</p:attrName>
                                        </p:attrNameLst>
                                      </p:cBhvr>
                                      <p:tavLst>
                                        <p:tav tm="0">
                                          <p:val>
                                            <p:fltVal val="0"/>
                                          </p:val>
                                        </p:tav>
                                        <p:tav tm="100000">
                                          <p:val>
                                            <p:strVal val="#ppt_w"/>
                                          </p:val>
                                        </p:tav>
                                      </p:tavLst>
                                    </p:anim>
                                    <p:anim calcmode="lin" valueType="num">
                                      <p:cBhvr>
                                        <p:cTn id="329" dur="1000" fill="hold"/>
                                        <p:tgtEl>
                                          <p:spTgt spid="93"/>
                                        </p:tgtEl>
                                        <p:attrNameLst>
                                          <p:attrName>ppt_h</p:attrName>
                                        </p:attrNameLst>
                                      </p:cBhvr>
                                      <p:tavLst>
                                        <p:tav tm="0">
                                          <p:val>
                                            <p:fltVal val="0"/>
                                          </p:val>
                                        </p:tav>
                                        <p:tav tm="100000">
                                          <p:val>
                                            <p:strVal val="#ppt_h"/>
                                          </p:val>
                                        </p:tav>
                                      </p:tavLst>
                                    </p:anim>
                                    <p:animEffect transition="in" filter="fade">
                                      <p:cBhvr>
                                        <p:cTn id="330" dur="1000"/>
                                        <p:tgtEl>
                                          <p:spTgt spid="93"/>
                                        </p:tgtEl>
                                      </p:cBhvr>
                                    </p:animEffect>
                                  </p:childTnLst>
                                </p:cTn>
                              </p:par>
                              <p:par>
                                <p:cTn id="331" presetID="53" presetClass="entr" presetSubtype="16" fill="hold" grpId="0" nodeType="withEffect">
                                  <p:stCondLst>
                                    <p:cond delay="500"/>
                                  </p:stCondLst>
                                  <p:childTnLst>
                                    <p:set>
                                      <p:cBhvr>
                                        <p:cTn id="332" dur="1" fill="hold">
                                          <p:stCondLst>
                                            <p:cond delay="0"/>
                                          </p:stCondLst>
                                        </p:cTn>
                                        <p:tgtEl>
                                          <p:spTgt spid="99"/>
                                        </p:tgtEl>
                                        <p:attrNameLst>
                                          <p:attrName>style.visibility</p:attrName>
                                        </p:attrNameLst>
                                      </p:cBhvr>
                                      <p:to>
                                        <p:strVal val="visible"/>
                                      </p:to>
                                    </p:set>
                                    <p:anim calcmode="lin" valueType="num">
                                      <p:cBhvr>
                                        <p:cTn id="333" dur="200" fill="hold"/>
                                        <p:tgtEl>
                                          <p:spTgt spid="99"/>
                                        </p:tgtEl>
                                        <p:attrNameLst>
                                          <p:attrName>ppt_w</p:attrName>
                                        </p:attrNameLst>
                                      </p:cBhvr>
                                      <p:tavLst>
                                        <p:tav tm="0">
                                          <p:val>
                                            <p:fltVal val="0"/>
                                          </p:val>
                                        </p:tav>
                                        <p:tav tm="100000">
                                          <p:val>
                                            <p:strVal val="#ppt_w"/>
                                          </p:val>
                                        </p:tav>
                                      </p:tavLst>
                                    </p:anim>
                                    <p:anim calcmode="lin" valueType="num">
                                      <p:cBhvr>
                                        <p:cTn id="334" dur="200" fill="hold"/>
                                        <p:tgtEl>
                                          <p:spTgt spid="99"/>
                                        </p:tgtEl>
                                        <p:attrNameLst>
                                          <p:attrName>ppt_h</p:attrName>
                                        </p:attrNameLst>
                                      </p:cBhvr>
                                      <p:tavLst>
                                        <p:tav tm="0">
                                          <p:val>
                                            <p:fltVal val="0"/>
                                          </p:val>
                                        </p:tav>
                                        <p:tav tm="100000">
                                          <p:val>
                                            <p:strVal val="#ppt_h"/>
                                          </p:val>
                                        </p:tav>
                                      </p:tavLst>
                                    </p:anim>
                                    <p:animEffect transition="in" filter="fade">
                                      <p:cBhvr>
                                        <p:cTn id="335" dur="200"/>
                                        <p:tgtEl>
                                          <p:spTgt spid="99"/>
                                        </p:tgtEl>
                                      </p:cBhvr>
                                    </p:animEffect>
                                  </p:childTnLst>
                                </p:cTn>
                              </p:par>
                              <p:par>
                                <p:cTn id="336" presetID="53" presetClass="entr" presetSubtype="16" fill="hold" grpId="0" nodeType="withEffect">
                                  <p:stCondLst>
                                    <p:cond delay="500"/>
                                  </p:stCondLst>
                                  <p:childTnLst>
                                    <p:set>
                                      <p:cBhvr>
                                        <p:cTn id="337" dur="1" fill="hold">
                                          <p:stCondLst>
                                            <p:cond delay="0"/>
                                          </p:stCondLst>
                                        </p:cTn>
                                        <p:tgtEl>
                                          <p:spTgt spid="94"/>
                                        </p:tgtEl>
                                        <p:attrNameLst>
                                          <p:attrName>style.visibility</p:attrName>
                                        </p:attrNameLst>
                                      </p:cBhvr>
                                      <p:to>
                                        <p:strVal val="visible"/>
                                      </p:to>
                                    </p:set>
                                    <p:anim calcmode="lin" valueType="num">
                                      <p:cBhvr>
                                        <p:cTn id="338" dur="1000" fill="hold"/>
                                        <p:tgtEl>
                                          <p:spTgt spid="94"/>
                                        </p:tgtEl>
                                        <p:attrNameLst>
                                          <p:attrName>ppt_w</p:attrName>
                                        </p:attrNameLst>
                                      </p:cBhvr>
                                      <p:tavLst>
                                        <p:tav tm="0">
                                          <p:val>
                                            <p:fltVal val="0"/>
                                          </p:val>
                                        </p:tav>
                                        <p:tav tm="100000">
                                          <p:val>
                                            <p:strVal val="#ppt_w"/>
                                          </p:val>
                                        </p:tav>
                                      </p:tavLst>
                                    </p:anim>
                                    <p:anim calcmode="lin" valueType="num">
                                      <p:cBhvr>
                                        <p:cTn id="339" dur="1000" fill="hold"/>
                                        <p:tgtEl>
                                          <p:spTgt spid="94"/>
                                        </p:tgtEl>
                                        <p:attrNameLst>
                                          <p:attrName>ppt_h</p:attrName>
                                        </p:attrNameLst>
                                      </p:cBhvr>
                                      <p:tavLst>
                                        <p:tav tm="0">
                                          <p:val>
                                            <p:fltVal val="0"/>
                                          </p:val>
                                        </p:tav>
                                        <p:tav tm="100000">
                                          <p:val>
                                            <p:strVal val="#ppt_h"/>
                                          </p:val>
                                        </p:tav>
                                      </p:tavLst>
                                    </p:anim>
                                    <p:animEffect transition="in" filter="fade">
                                      <p:cBhvr>
                                        <p:cTn id="340" dur="1000"/>
                                        <p:tgtEl>
                                          <p:spTgt spid="94"/>
                                        </p:tgtEl>
                                      </p:cBhvr>
                                    </p:animEffect>
                                  </p:childTnLst>
                                </p:cTn>
                              </p:par>
                              <p:par>
                                <p:cTn id="341" presetID="53" presetClass="entr" presetSubtype="16" fill="hold" grpId="0" nodeType="withEffect">
                                  <p:stCondLst>
                                    <p:cond delay="500"/>
                                  </p:stCondLst>
                                  <p:childTnLst>
                                    <p:set>
                                      <p:cBhvr>
                                        <p:cTn id="342" dur="1" fill="hold">
                                          <p:stCondLst>
                                            <p:cond delay="0"/>
                                          </p:stCondLst>
                                        </p:cTn>
                                        <p:tgtEl>
                                          <p:spTgt spid="109"/>
                                        </p:tgtEl>
                                        <p:attrNameLst>
                                          <p:attrName>style.visibility</p:attrName>
                                        </p:attrNameLst>
                                      </p:cBhvr>
                                      <p:to>
                                        <p:strVal val="visible"/>
                                      </p:to>
                                    </p:set>
                                    <p:anim calcmode="lin" valueType="num">
                                      <p:cBhvr>
                                        <p:cTn id="343" dur="200" fill="hold"/>
                                        <p:tgtEl>
                                          <p:spTgt spid="109"/>
                                        </p:tgtEl>
                                        <p:attrNameLst>
                                          <p:attrName>ppt_w</p:attrName>
                                        </p:attrNameLst>
                                      </p:cBhvr>
                                      <p:tavLst>
                                        <p:tav tm="0">
                                          <p:val>
                                            <p:fltVal val="0"/>
                                          </p:val>
                                        </p:tav>
                                        <p:tav tm="100000">
                                          <p:val>
                                            <p:strVal val="#ppt_w"/>
                                          </p:val>
                                        </p:tav>
                                      </p:tavLst>
                                    </p:anim>
                                    <p:anim calcmode="lin" valueType="num">
                                      <p:cBhvr>
                                        <p:cTn id="344" dur="200" fill="hold"/>
                                        <p:tgtEl>
                                          <p:spTgt spid="109"/>
                                        </p:tgtEl>
                                        <p:attrNameLst>
                                          <p:attrName>ppt_h</p:attrName>
                                        </p:attrNameLst>
                                      </p:cBhvr>
                                      <p:tavLst>
                                        <p:tav tm="0">
                                          <p:val>
                                            <p:fltVal val="0"/>
                                          </p:val>
                                        </p:tav>
                                        <p:tav tm="100000">
                                          <p:val>
                                            <p:strVal val="#ppt_h"/>
                                          </p:val>
                                        </p:tav>
                                      </p:tavLst>
                                    </p:anim>
                                    <p:animEffect transition="in" filter="fade">
                                      <p:cBhvr>
                                        <p:cTn id="345" dur="200"/>
                                        <p:tgtEl>
                                          <p:spTgt spid="109"/>
                                        </p:tgtEl>
                                      </p:cBhvr>
                                    </p:animEffect>
                                  </p:childTnLst>
                                </p:cTn>
                              </p:par>
                              <p:par>
                                <p:cTn id="346" presetID="53" presetClass="entr" presetSubtype="16" fill="hold" grpId="0" nodeType="withEffect">
                                  <p:stCondLst>
                                    <p:cond delay="500"/>
                                  </p:stCondLst>
                                  <p:childTnLst>
                                    <p:set>
                                      <p:cBhvr>
                                        <p:cTn id="347" dur="1" fill="hold">
                                          <p:stCondLst>
                                            <p:cond delay="0"/>
                                          </p:stCondLst>
                                        </p:cTn>
                                        <p:tgtEl>
                                          <p:spTgt spid="100"/>
                                        </p:tgtEl>
                                        <p:attrNameLst>
                                          <p:attrName>style.visibility</p:attrName>
                                        </p:attrNameLst>
                                      </p:cBhvr>
                                      <p:to>
                                        <p:strVal val="visible"/>
                                      </p:to>
                                    </p:set>
                                    <p:anim calcmode="lin" valueType="num">
                                      <p:cBhvr>
                                        <p:cTn id="348" dur="200" fill="hold"/>
                                        <p:tgtEl>
                                          <p:spTgt spid="100"/>
                                        </p:tgtEl>
                                        <p:attrNameLst>
                                          <p:attrName>ppt_w</p:attrName>
                                        </p:attrNameLst>
                                      </p:cBhvr>
                                      <p:tavLst>
                                        <p:tav tm="0">
                                          <p:val>
                                            <p:fltVal val="0"/>
                                          </p:val>
                                        </p:tav>
                                        <p:tav tm="100000">
                                          <p:val>
                                            <p:strVal val="#ppt_w"/>
                                          </p:val>
                                        </p:tav>
                                      </p:tavLst>
                                    </p:anim>
                                    <p:anim calcmode="lin" valueType="num">
                                      <p:cBhvr>
                                        <p:cTn id="349" dur="200" fill="hold"/>
                                        <p:tgtEl>
                                          <p:spTgt spid="100"/>
                                        </p:tgtEl>
                                        <p:attrNameLst>
                                          <p:attrName>ppt_h</p:attrName>
                                        </p:attrNameLst>
                                      </p:cBhvr>
                                      <p:tavLst>
                                        <p:tav tm="0">
                                          <p:val>
                                            <p:fltVal val="0"/>
                                          </p:val>
                                        </p:tav>
                                        <p:tav tm="100000">
                                          <p:val>
                                            <p:strVal val="#ppt_h"/>
                                          </p:val>
                                        </p:tav>
                                      </p:tavLst>
                                    </p:anim>
                                    <p:animEffect transition="in" filter="fade">
                                      <p:cBhvr>
                                        <p:cTn id="350" dur="200"/>
                                        <p:tgtEl>
                                          <p:spTgt spid="100"/>
                                        </p:tgtEl>
                                      </p:cBhvr>
                                    </p:animEffect>
                                  </p:childTnLst>
                                </p:cTn>
                              </p:par>
                              <p:par>
                                <p:cTn id="351" presetID="53" presetClass="entr" presetSubtype="16" fill="hold" grpId="0" nodeType="withEffect">
                                  <p:stCondLst>
                                    <p:cond delay="500"/>
                                  </p:stCondLst>
                                  <p:childTnLst>
                                    <p:set>
                                      <p:cBhvr>
                                        <p:cTn id="352" dur="1" fill="hold">
                                          <p:stCondLst>
                                            <p:cond delay="0"/>
                                          </p:stCondLst>
                                        </p:cTn>
                                        <p:tgtEl>
                                          <p:spTgt spid="107"/>
                                        </p:tgtEl>
                                        <p:attrNameLst>
                                          <p:attrName>style.visibility</p:attrName>
                                        </p:attrNameLst>
                                      </p:cBhvr>
                                      <p:to>
                                        <p:strVal val="visible"/>
                                      </p:to>
                                    </p:set>
                                    <p:anim calcmode="lin" valueType="num">
                                      <p:cBhvr>
                                        <p:cTn id="353" dur="200" fill="hold"/>
                                        <p:tgtEl>
                                          <p:spTgt spid="107"/>
                                        </p:tgtEl>
                                        <p:attrNameLst>
                                          <p:attrName>ppt_w</p:attrName>
                                        </p:attrNameLst>
                                      </p:cBhvr>
                                      <p:tavLst>
                                        <p:tav tm="0">
                                          <p:val>
                                            <p:fltVal val="0"/>
                                          </p:val>
                                        </p:tav>
                                        <p:tav tm="100000">
                                          <p:val>
                                            <p:strVal val="#ppt_w"/>
                                          </p:val>
                                        </p:tav>
                                      </p:tavLst>
                                    </p:anim>
                                    <p:anim calcmode="lin" valueType="num">
                                      <p:cBhvr>
                                        <p:cTn id="354" dur="200" fill="hold"/>
                                        <p:tgtEl>
                                          <p:spTgt spid="107"/>
                                        </p:tgtEl>
                                        <p:attrNameLst>
                                          <p:attrName>ppt_h</p:attrName>
                                        </p:attrNameLst>
                                      </p:cBhvr>
                                      <p:tavLst>
                                        <p:tav tm="0">
                                          <p:val>
                                            <p:fltVal val="0"/>
                                          </p:val>
                                        </p:tav>
                                        <p:tav tm="100000">
                                          <p:val>
                                            <p:strVal val="#ppt_h"/>
                                          </p:val>
                                        </p:tav>
                                      </p:tavLst>
                                    </p:anim>
                                    <p:animEffect transition="in" filter="fade">
                                      <p:cBhvr>
                                        <p:cTn id="355" dur="200"/>
                                        <p:tgtEl>
                                          <p:spTgt spid="107"/>
                                        </p:tgtEl>
                                      </p:cBhvr>
                                    </p:animEffect>
                                  </p:childTnLst>
                                </p:cTn>
                              </p:par>
                              <p:par>
                                <p:cTn id="356" presetID="53" presetClass="entr" presetSubtype="16" fill="hold" grpId="0" nodeType="withEffect">
                                  <p:stCondLst>
                                    <p:cond delay="500"/>
                                  </p:stCondLst>
                                  <p:childTnLst>
                                    <p:set>
                                      <p:cBhvr>
                                        <p:cTn id="357" dur="1" fill="hold">
                                          <p:stCondLst>
                                            <p:cond delay="0"/>
                                          </p:stCondLst>
                                        </p:cTn>
                                        <p:tgtEl>
                                          <p:spTgt spid="102"/>
                                        </p:tgtEl>
                                        <p:attrNameLst>
                                          <p:attrName>style.visibility</p:attrName>
                                        </p:attrNameLst>
                                      </p:cBhvr>
                                      <p:to>
                                        <p:strVal val="visible"/>
                                      </p:to>
                                    </p:set>
                                    <p:anim calcmode="lin" valueType="num">
                                      <p:cBhvr>
                                        <p:cTn id="358" dur="1000" fill="hold"/>
                                        <p:tgtEl>
                                          <p:spTgt spid="102"/>
                                        </p:tgtEl>
                                        <p:attrNameLst>
                                          <p:attrName>ppt_w</p:attrName>
                                        </p:attrNameLst>
                                      </p:cBhvr>
                                      <p:tavLst>
                                        <p:tav tm="0">
                                          <p:val>
                                            <p:fltVal val="0"/>
                                          </p:val>
                                        </p:tav>
                                        <p:tav tm="100000">
                                          <p:val>
                                            <p:strVal val="#ppt_w"/>
                                          </p:val>
                                        </p:tav>
                                      </p:tavLst>
                                    </p:anim>
                                    <p:anim calcmode="lin" valueType="num">
                                      <p:cBhvr>
                                        <p:cTn id="359" dur="1000" fill="hold"/>
                                        <p:tgtEl>
                                          <p:spTgt spid="102"/>
                                        </p:tgtEl>
                                        <p:attrNameLst>
                                          <p:attrName>ppt_h</p:attrName>
                                        </p:attrNameLst>
                                      </p:cBhvr>
                                      <p:tavLst>
                                        <p:tav tm="0">
                                          <p:val>
                                            <p:fltVal val="0"/>
                                          </p:val>
                                        </p:tav>
                                        <p:tav tm="100000">
                                          <p:val>
                                            <p:strVal val="#ppt_h"/>
                                          </p:val>
                                        </p:tav>
                                      </p:tavLst>
                                    </p:anim>
                                    <p:animEffect transition="in" filter="fade">
                                      <p:cBhvr>
                                        <p:cTn id="360" dur="1000"/>
                                        <p:tgtEl>
                                          <p:spTgt spid="102"/>
                                        </p:tgtEl>
                                      </p:cBhvr>
                                    </p:animEffect>
                                  </p:childTnLst>
                                </p:cTn>
                              </p:par>
                              <p:par>
                                <p:cTn id="361" presetID="53" presetClass="entr" presetSubtype="16" fill="hold" grpId="0" nodeType="withEffect">
                                  <p:stCondLst>
                                    <p:cond delay="500"/>
                                  </p:stCondLst>
                                  <p:childTnLst>
                                    <p:set>
                                      <p:cBhvr>
                                        <p:cTn id="362" dur="1" fill="hold">
                                          <p:stCondLst>
                                            <p:cond delay="0"/>
                                          </p:stCondLst>
                                        </p:cTn>
                                        <p:tgtEl>
                                          <p:spTgt spid="96"/>
                                        </p:tgtEl>
                                        <p:attrNameLst>
                                          <p:attrName>style.visibility</p:attrName>
                                        </p:attrNameLst>
                                      </p:cBhvr>
                                      <p:to>
                                        <p:strVal val="visible"/>
                                      </p:to>
                                    </p:set>
                                    <p:anim calcmode="lin" valueType="num">
                                      <p:cBhvr>
                                        <p:cTn id="363" dur="200" fill="hold"/>
                                        <p:tgtEl>
                                          <p:spTgt spid="96"/>
                                        </p:tgtEl>
                                        <p:attrNameLst>
                                          <p:attrName>ppt_w</p:attrName>
                                        </p:attrNameLst>
                                      </p:cBhvr>
                                      <p:tavLst>
                                        <p:tav tm="0">
                                          <p:val>
                                            <p:fltVal val="0"/>
                                          </p:val>
                                        </p:tav>
                                        <p:tav tm="100000">
                                          <p:val>
                                            <p:strVal val="#ppt_w"/>
                                          </p:val>
                                        </p:tav>
                                      </p:tavLst>
                                    </p:anim>
                                    <p:anim calcmode="lin" valueType="num">
                                      <p:cBhvr>
                                        <p:cTn id="364" dur="200" fill="hold"/>
                                        <p:tgtEl>
                                          <p:spTgt spid="96"/>
                                        </p:tgtEl>
                                        <p:attrNameLst>
                                          <p:attrName>ppt_h</p:attrName>
                                        </p:attrNameLst>
                                      </p:cBhvr>
                                      <p:tavLst>
                                        <p:tav tm="0">
                                          <p:val>
                                            <p:fltVal val="0"/>
                                          </p:val>
                                        </p:tav>
                                        <p:tav tm="100000">
                                          <p:val>
                                            <p:strVal val="#ppt_h"/>
                                          </p:val>
                                        </p:tav>
                                      </p:tavLst>
                                    </p:anim>
                                    <p:animEffect transition="in" filter="fade">
                                      <p:cBhvr>
                                        <p:cTn id="365" dur="200"/>
                                        <p:tgtEl>
                                          <p:spTgt spid="96"/>
                                        </p:tgtEl>
                                      </p:cBhvr>
                                    </p:animEffect>
                                  </p:childTnLst>
                                </p:cTn>
                              </p:par>
                              <p:par>
                                <p:cTn id="366" presetID="53" presetClass="entr" presetSubtype="16" fill="hold" grpId="0" nodeType="withEffect">
                                  <p:stCondLst>
                                    <p:cond delay="500"/>
                                  </p:stCondLst>
                                  <p:childTnLst>
                                    <p:set>
                                      <p:cBhvr>
                                        <p:cTn id="367" dur="1" fill="hold">
                                          <p:stCondLst>
                                            <p:cond delay="0"/>
                                          </p:stCondLst>
                                        </p:cTn>
                                        <p:tgtEl>
                                          <p:spTgt spid="106"/>
                                        </p:tgtEl>
                                        <p:attrNameLst>
                                          <p:attrName>style.visibility</p:attrName>
                                        </p:attrNameLst>
                                      </p:cBhvr>
                                      <p:to>
                                        <p:strVal val="visible"/>
                                      </p:to>
                                    </p:set>
                                    <p:anim calcmode="lin" valueType="num">
                                      <p:cBhvr>
                                        <p:cTn id="368" dur="200" fill="hold"/>
                                        <p:tgtEl>
                                          <p:spTgt spid="106"/>
                                        </p:tgtEl>
                                        <p:attrNameLst>
                                          <p:attrName>ppt_w</p:attrName>
                                        </p:attrNameLst>
                                      </p:cBhvr>
                                      <p:tavLst>
                                        <p:tav tm="0">
                                          <p:val>
                                            <p:fltVal val="0"/>
                                          </p:val>
                                        </p:tav>
                                        <p:tav tm="100000">
                                          <p:val>
                                            <p:strVal val="#ppt_w"/>
                                          </p:val>
                                        </p:tav>
                                      </p:tavLst>
                                    </p:anim>
                                    <p:anim calcmode="lin" valueType="num">
                                      <p:cBhvr>
                                        <p:cTn id="369" dur="200" fill="hold"/>
                                        <p:tgtEl>
                                          <p:spTgt spid="106"/>
                                        </p:tgtEl>
                                        <p:attrNameLst>
                                          <p:attrName>ppt_h</p:attrName>
                                        </p:attrNameLst>
                                      </p:cBhvr>
                                      <p:tavLst>
                                        <p:tav tm="0">
                                          <p:val>
                                            <p:fltVal val="0"/>
                                          </p:val>
                                        </p:tav>
                                        <p:tav tm="100000">
                                          <p:val>
                                            <p:strVal val="#ppt_h"/>
                                          </p:val>
                                        </p:tav>
                                      </p:tavLst>
                                    </p:anim>
                                    <p:animEffect transition="in" filter="fade">
                                      <p:cBhvr>
                                        <p:cTn id="370" dur="200"/>
                                        <p:tgtEl>
                                          <p:spTgt spid="106"/>
                                        </p:tgtEl>
                                      </p:cBhvr>
                                    </p:animEffect>
                                  </p:childTnLst>
                                </p:cTn>
                              </p:par>
                              <p:par>
                                <p:cTn id="371" presetID="53" presetClass="entr" presetSubtype="16" fill="hold" grpId="0" nodeType="withEffect">
                                  <p:stCondLst>
                                    <p:cond delay="500"/>
                                  </p:stCondLst>
                                  <p:childTnLst>
                                    <p:set>
                                      <p:cBhvr>
                                        <p:cTn id="372" dur="1" fill="hold">
                                          <p:stCondLst>
                                            <p:cond delay="0"/>
                                          </p:stCondLst>
                                        </p:cTn>
                                        <p:tgtEl>
                                          <p:spTgt spid="103"/>
                                        </p:tgtEl>
                                        <p:attrNameLst>
                                          <p:attrName>style.visibility</p:attrName>
                                        </p:attrNameLst>
                                      </p:cBhvr>
                                      <p:to>
                                        <p:strVal val="visible"/>
                                      </p:to>
                                    </p:set>
                                    <p:anim calcmode="lin" valueType="num">
                                      <p:cBhvr>
                                        <p:cTn id="373" dur="200" fill="hold"/>
                                        <p:tgtEl>
                                          <p:spTgt spid="103"/>
                                        </p:tgtEl>
                                        <p:attrNameLst>
                                          <p:attrName>ppt_w</p:attrName>
                                        </p:attrNameLst>
                                      </p:cBhvr>
                                      <p:tavLst>
                                        <p:tav tm="0">
                                          <p:val>
                                            <p:fltVal val="0"/>
                                          </p:val>
                                        </p:tav>
                                        <p:tav tm="100000">
                                          <p:val>
                                            <p:strVal val="#ppt_w"/>
                                          </p:val>
                                        </p:tav>
                                      </p:tavLst>
                                    </p:anim>
                                    <p:anim calcmode="lin" valueType="num">
                                      <p:cBhvr>
                                        <p:cTn id="374" dur="200" fill="hold"/>
                                        <p:tgtEl>
                                          <p:spTgt spid="103"/>
                                        </p:tgtEl>
                                        <p:attrNameLst>
                                          <p:attrName>ppt_h</p:attrName>
                                        </p:attrNameLst>
                                      </p:cBhvr>
                                      <p:tavLst>
                                        <p:tav tm="0">
                                          <p:val>
                                            <p:fltVal val="0"/>
                                          </p:val>
                                        </p:tav>
                                        <p:tav tm="100000">
                                          <p:val>
                                            <p:strVal val="#ppt_h"/>
                                          </p:val>
                                        </p:tav>
                                      </p:tavLst>
                                    </p:anim>
                                    <p:animEffect transition="in" filter="fade">
                                      <p:cBhvr>
                                        <p:cTn id="375" dur="200"/>
                                        <p:tgtEl>
                                          <p:spTgt spid="103"/>
                                        </p:tgtEl>
                                      </p:cBhvr>
                                    </p:animEffect>
                                  </p:childTnLst>
                                </p:cTn>
                              </p:par>
                              <p:par>
                                <p:cTn id="376" presetID="53" presetClass="entr" presetSubtype="16" fill="hold" grpId="0" nodeType="withEffect">
                                  <p:stCondLst>
                                    <p:cond delay="500"/>
                                  </p:stCondLst>
                                  <p:childTnLst>
                                    <p:set>
                                      <p:cBhvr>
                                        <p:cTn id="377" dur="1" fill="hold">
                                          <p:stCondLst>
                                            <p:cond delay="0"/>
                                          </p:stCondLst>
                                        </p:cTn>
                                        <p:tgtEl>
                                          <p:spTgt spid="110"/>
                                        </p:tgtEl>
                                        <p:attrNameLst>
                                          <p:attrName>style.visibility</p:attrName>
                                        </p:attrNameLst>
                                      </p:cBhvr>
                                      <p:to>
                                        <p:strVal val="visible"/>
                                      </p:to>
                                    </p:set>
                                    <p:anim calcmode="lin" valueType="num">
                                      <p:cBhvr>
                                        <p:cTn id="378" dur="2000" fill="hold"/>
                                        <p:tgtEl>
                                          <p:spTgt spid="110"/>
                                        </p:tgtEl>
                                        <p:attrNameLst>
                                          <p:attrName>ppt_w</p:attrName>
                                        </p:attrNameLst>
                                      </p:cBhvr>
                                      <p:tavLst>
                                        <p:tav tm="0">
                                          <p:val>
                                            <p:fltVal val="0"/>
                                          </p:val>
                                        </p:tav>
                                        <p:tav tm="100000">
                                          <p:val>
                                            <p:strVal val="#ppt_w"/>
                                          </p:val>
                                        </p:tav>
                                      </p:tavLst>
                                    </p:anim>
                                    <p:anim calcmode="lin" valueType="num">
                                      <p:cBhvr>
                                        <p:cTn id="379" dur="2000" fill="hold"/>
                                        <p:tgtEl>
                                          <p:spTgt spid="110"/>
                                        </p:tgtEl>
                                        <p:attrNameLst>
                                          <p:attrName>ppt_h</p:attrName>
                                        </p:attrNameLst>
                                      </p:cBhvr>
                                      <p:tavLst>
                                        <p:tav tm="0">
                                          <p:val>
                                            <p:fltVal val="0"/>
                                          </p:val>
                                        </p:tav>
                                        <p:tav tm="100000">
                                          <p:val>
                                            <p:strVal val="#ppt_h"/>
                                          </p:val>
                                        </p:tav>
                                      </p:tavLst>
                                    </p:anim>
                                    <p:animEffect transition="in" filter="fade">
                                      <p:cBhvr>
                                        <p:cTn id="380" dur="2000"/>
                                        <p:tgtEl>
                                          <p:spTgt spid="110"/>
                                        </p:tgtEl>
                                      </p:cBhvr>
                                    </p:animEffect>
                                  </p:childTnLst>
                                </p:cTn>
                              </p:par>
                              <p:par>
                                <p:cTn id="381" presetID="10" presetClass="entr" presetSubtype="0" fill="hold" grpId="0" nodeType="withEffect">
                                  <p:stCondLst>
                                    <p:cond delay="500"/>
                                  </p:stCondLst>
                                  <p:childTnLst>
                                    <p:set>
                                      <p:cBhvr>
                                        <p:cTn id="382" dur="1" fill="hold">
                                          <p:stCondLst>
                                            <p:cond delay="0"/>
                                          </p:stCondLst>
                                        </p:cTn>
                                        <p:tgtEl>
                                          <p:spTgt spid="111"/>
                                        </p:tgtEl>
                                        <p:attrNameLst>
                                          <p:attrName>style.visibility</p:attrName>
                                        </p:attrNameLst>
                                      </p:cBhvr>
                                      <p:to>
                                        <p:strVal val="visible"/>
                                      </p:to>
                                    </p:set>
                                    <p:animEffect transition="in" filter="fade">
                                      <p:cBhvr>
                                        <p:cTn id="383" dur="1250"/>
                                        <p:tgtEl>
                                          <p:spTgt spid="111"/>
                                        </p:tgtEl>
                                      </p:cBhvr>
                                    </p:animEffect>
                                  </p:childTnLst>
                                </p:cTn>
                              </p:par>
                              <p:par>
                                <p:cTn id="384" presetID="53" presetClass="entr" presetSubtype="16" fill="hold" grpId="0" nodeType="withEffect">
                                  <p:stCondLst>
                                    <p:cond delay="500"/>
                                  </p:stCondLst>
                                  <p:childTnLst>
                                    <p:set>
                                      <p:cBhvr>
                                        <p:cTn id="385" dur="1" fill="hold">
                                          <p:stCondLst>
                                            <p:cond delay="0"/>
                                          </p:stCondLst>
                                        </p:cTn>
                                        <p:tgtEl>
                                          <p:spTgt spid="113"/>
                                        </p:tgtEl>
                                        <p:attrNameLst>
                                          <p:attrName>style.visibility</p:attrName>
                                        </p:attrNameLst>
                                      </p:cBhvr>
                                      <p:to>
                                        <p:strVal val="visible"/>
                                      </p:to>
                                    </p:set>
                                    <p:anim calcmode="lin" valueType="num">
                                      <p:cBhvr>
                                        <p:cTn id="386" dur="200" fill="hold"/>
                                        <p:tgtEl>
                                          <p:spTgt spid="113"/>
                                        </p:tgtEl>
                                        <p:attrNameLst>
                                          <p:attrName>ppt_w</p:attrName>
                                        </p:attrNameLst>
                                      </p:cBhvr>
                                      <p:tavLst>
                                        <p:tav tm="0">
                                          <p:val>
                                            <p:fltVal val="0"/>
                                          </p:val>
                                        </p:tav>
                                        <p:tav tm="100000">
                                          <p:val>
                                            <p:strVal val="#ppt_w"/>
                                          </p:val>
                                        </p:tav>
                                      </p:tavLst>
                                    </p:anim>
                                    <p:anim calcmode="lin" valueType="num">
                                      <p:cBhvr>
                                        <p:cTn id="387" dur="200" fill="hold"/>
                                        <p:tgtEl>
                                          <p:spTgt spid="113"/>
                                        </p:tgtEl>
                                        <p:attrNameLst>
                                          <p:attrName>ppt_h</p:attrName>
                                        </p:attrNameLst>
                                      </p:cBhvr>
                                      <p:tavLst>
                                        <p:tav tm="0">
                                          <p:val>
                                            <p:fltVal val="0"/>
                                          </p:val>
                                        </p:tav>
                                        <p:tav tm="100000">
                                          <p:val>
                                            <p:strVal val="#ppt_h"/>
                                          </p:val>
                                        </p:tav>
                                      </p:tavLst>
                                    </p:anim>
                                    <p:animEffect transition="in" filter="fade">
                                      <p:cBhvr>
                                        <p:cTn id="388" dur="200"/>
                                        <p:tgtEl>
                                          <p:spTgt spid="113"/>
                                        </p:tgtEl>
                                      </p:cBhvr>
                                    </p:animEffect>
                                  </p:childTnLst>
                                </p:cTn>
                              </p:par>
                              <p:par>
                                <p:cTn id="389" presetID="53" presetClass="entr" presetSubtype="16" fill="hold" grpId="0" nodeType="withEffect">
                                  <p:stCondLst>
                                    <p:cond delay="500"/>
                                  </p:stCondLst>
                                  <p:childTnLst>
                                    <p:set>
                                      <p:cBhvr>
                                        <p:cTn id="390" dur="1" fill="hold">
                                          <p:stCondLst>
                                            <p:cond delay="0"/>
                                          </p:stCondLst>
                                        </p:cTn>
                                        <p:tgtEl>
                                          <p:spTgt spid="98"/>
                                        </p:tgtEl>
                                        <p:attrNameLst>
                                          <p:attrName>style.visibility</p:attrName>
                                        </p:attrNameLst>
                                      </p:cBhvr>
                                      <p:to>
                                        <p:strVal val="visible"/>
                                      </p:to>
                                    </p:set>
                                    <p:anim calcmode="lin" valueType="num">
                                      <p:cBhvr>
                                        <p:cTn id="391" dur="500" fill="hold"/>
                                        <p:tgtEl>
                                          <p:spTgt spid="98"/>
                                        </p:tgtEl>
                                        <p:attrNameLst>
                                          <p:attrName>ppt_w</p:attrName>
                                        </p:attrNameLst>
                                      </p:cBhvr>
                                      <p:tavLst>
                                        <p:tav tm="0">
                                          <p:val>
                                            <p:fltVal val="0"/>
                                          </p:val>
                                        </p:tav>
                                        <p:tav tm="100000">
                                          <p:val>
                                            <p:strVal val="#ppt_w"/>
                                          </p:val>
                                        </p:tav>
                                      </p:tavLst>
                                    </p:anim>
                                    <p:anim calcmode="lin" valueType="num">
                                      <p:cBhvr>
                                        <p:cTn id="392" dur="500" fill="hold"/>
                                        <p:tgtEl>
                                          <p:spTgt spid="98"/>
                                        </p:tgtEl>
                                        <p:attrNameLst>
                                          <p:attrName>ppt_h</p:attrName>
                                        </p:attrNameLst>
                                      </p:cBhvr>
                                      <p:tavLst>
                                        <p:tav tm="0">
                                          <p:val>
                                            <p:fltVal val="0"/>
                                          </p:val>
                                        </p:tav>
                                        <p:tav tm="100000">
                                          <p:val>
                                            <p:strVal val="#ppt_h"/>
                                          </p:val>
                                        </p:tav>
                                      </p:tavLst>
                                    </p:anim>
                                    <p:animEffect transition="in" filter="fade">
                                      <p:cBhvr>
                                        <p:cTn id="393" dur="500"/>
                                        <p:tgtEl>
                                          <p:spTgt spid="98"/>
                                        </p:tgtEl>
                                      </p:cBhvr>
                                    </p:animEffect>
                                  </p:childTnLst>
                                </p:cTn>
                              </p:par>
                              <p:par>
                                <p:cTn id="394" presetID="53" presetClass="entr" presetSubtype="16" fill="hold" grpId="0" nodeType="withEffect">
                                  <p:stCondLst>
                                    <p:cond delay="500"/>
                                  </p:stCondLst>
                                  <p:childTnLst>
                                    <p:set>
                                      <p:cBhvr>
                                        <p:cTn id="395" dur="1" fill="hold">
                                          <p:stCondLst>
                                            <p:cond delay="0"/>
                                          </p:stCondLst>
                                        </p:cTn>
                                        <p:tgtEl>
                                          <p:spTgt spid="114"/>
                                        </p:tgtEl>
                                        <p:attrNameLst>
                                          <p:attrName>style.visibility</p:attrName>
                                        </p:attrNameLst>
                                      </p:cBhvr>
                                      <p:to>
                                        <p:strVal val="visible"/>
                                      </p:to>
                                    </p:set>
                                    <p:anim calcmode="lin" valueType="num">
                                      <p:cBhvr>
                                        <p:cTn id="396" dur="1000" fill="hold"/>
                                        <p:tgtEl>
                                          <p:spTgt spid="114"/>
                                        </p:tgtEl>
                                        <p:attrNameLst>
                                          <p:attrName>ppt_w</p:attrName>
                                        </p:attrNameLst>
                                      </p:cBhvr>
                                      <p:tavLst>
                                        <p:tav tm="0">
                                          <p:val>
                                            <p:fltVal val="0"/>
                                          </p:val>
                                        </p:tav>
                                        <p:tav tm="100000">
                                          <p:val>
                                            <p:strVal val="#ppt_w"/>
                                          </p:val>
                                        </p:tav>
                                      </p:tavLst>
                                    </p:anim>
                                    <p:anim calcmode="lin" valueType="num">
                                      <p:cBhvr>
                                        <p:cTn id="397" dur="1000" fill="hold"/>
                                        <p:tgtEl>
                                          <p:spTgt spid="114"/>
                                        </p:tgtEl>
                                        <p:attrNameLst>
                                          <p:attrName>ppt_h</p:attrName>
                                        </p:attrNameLst>
                                      </p:cBhvr>
                                      <p:tavLst>
                                        <p:tav tm="0">
                                          <p:val>
                                            <p:fltVal val="0"/>
                                          </p:val>
                                        </p:tav>
                                        <p:tav tm="100000">
                                          <p:val>
                                            <p:strVal val="#ppt_h"/>
                                          </p:val>
                                        </p:tav>
                                      </p:tavLst>
                                    </p:anim>
                                    <p:animEffect transition="in" filter="fade">
                                      <p:cBhvr>
                                        <p:cTn id="398" dur="1000"/>
                                        <p:tgtEl>
                                          <p:spTgt spid="114"/>
                                        </p:tgtEl>
                                      </p:cBhvr>
                                    </p:animEffect>
                                  </p:childTnLst>
                                </p:cTn>
                              </p:par>
                              <p:par>
                                <p:cTn id="399" presetID="53" presetClass="entr" presetSubtype="16" fill="hold" grpId="0" nodeType="withEffect">
                                  <p:stCondLst>
                                    <p:cond delay="500"/>
                                  </p:stCondLst>
                                  <p:childTnLst>
                                    <p:set>
                                      <p:cBhvr>
                                        <p:cTn id="400" dur="1" fill="hold">
                                          <p:stCondLst>
                                            <p:cond delay="0"/>
                                          </p:stCondLst>
                                        </p:cTn>
                                        <p:tgtEl>
                                          <p:spTgt spid="115"/>
                                        </p:tgtEl>
                                        <p:attrNameLst>
                                          <p:attrName>style.visibility</p:attrName>
                                        </p:attrNameLst>
                                      </p:cBhvr>
                                      <p:to>
                                        <p:strVal val="visible"/>
                                      </p:to>
                                    </p:set>
                                    <p:anim calcmode="lin" valueType="num">
                                      <p:cBhvr>
                                        <p:cTn id="401" dur="200" fill="hold"/>
                                        <p:tgtEl>
                                          <p:spTgt spid="115"/>
                                        </p:tgtEl>
                                        <p:attrNameLst>
                                          <p:attrName>ppt_w</p:attrName>
                                        </p:attrNameLst>
                                      </p:cBhvr>
                                      <p:tavLst>
                                        <p:tav tm="0">
                                          <p:val>
                                            <p:fltVal val="0"/>
                                          </p:val>
                                        </p:tav>
                                        <p:tav tm="100000">
                                          <p:val>
                                            <p:strVal val="#ppt_w"/>
                                          </p:val>
                                        </p:tav>
                                      </p:tavLst>
                                    </p:anim>
                                    <p:anim calcmode="lin" valueType="num">
                                      <p:cBhvr>
                                        <p:cTn id="402" dur="200" fill="hold"/>
                                        <p:tgtEl>
                                          <p:spTgt spid="115"/>
                                        </p:tgtEl>
                                        <p:attrNameLst>
                                          <p:attrName>ppt_h</p:attrName>
                                        </p:attrNameLst>
                                      </p:cBhvr>
                                      <p:tavLst>
                                        <p:tav tm="0">
                                          <p:val>
                                            <p:fltVal val="0"/>
                                          </p:val>
                                        </p:tav>
                                        <p:tav tm="100000">
                                          <p:val>
                                            <p:strVal val="#ppt_h"/>
                                          </p:val>
                                        </p:tav>
                                      </p:tavLst>
                                    </p:anim>
                                    <p:animEffect transition="in" filter="fade">
                                      <p:cBhvr>
                                        <p:cTn id="403" dur="200"/>
                                        <p:tgtEl>
                                          <p:spTgt spid="115"/>
                                        </p:tgtEl>
                                      </p:cBhvr>
                                    </p:animEffect>
                                  </p:childTnLst>
                                </p:cTn>
                              </p:par>
                              <p:par>
                                <p:cTn id="404" presetID="53" presetClass="entr" presetSubtype="16" fill="hold" grpId="0" nodeType="withEffect">
                                  <p:stCondLst>
                                    <p:cond delay="500"/>
                                  </p:stCondLst>
                                  <p:childTnLst>
                                    <p:set>
                                      <p:cBhvr>
                                        <p:cTn id="405" dur="1" fill="hold">
                                          <p:stCondLst>
                                            <p:cond delay="0"/>
                                          </p:stCondLst>
                                        </p:cTn>
                                        <p:tgtEl>
                                          <p:spTgt spid="117"/>
                                        </p:tgtEl>
                                        <p:attrNameLst>
                                          <p:attrName>style.visibility</p:attrName>
                                        </p:attrNameLst>
                                      </p:cBhvr>
                                      <p:to>
                                        <p:strVal val="visible"/>
                                      </p:to>
                                    </p:set>
                                    <p:anim calcmode="lin" valueType="num">
                                      <p:cBhvr>
                                        <p:cTn id="406" dur="200" fill="hold"/>
                                        <p:tgtEl>
                                          <p:spTgt spid="117"/>
                                        </p:tgtEl>
                                        <p:attrNameLst>
                                          <p:attrName>ppt_w</p:attrName>
                                        </p:attrNameLst>
                                      </p:cBhvr>
                                      <p:tavLst>
                                        <p:tav tm="0">
                                          <p:val>
                                            <p:fltVal val="0"/>
                                          </p:val>
                                        </p:tav>
                                        <p:tav tm="100000">
                                          <p:val>
                                            <p:strVal val="#ppt_w"/>
                                          </p:val>
                                        </p:tav>
                                      </p:tavLst>
                                    </p:anim>
                                    <p:anim calcmode="lin" valueType="num">
                                      <p:cBhvr>
                                        <p:cTn id="407" dur="200" fill="hold"/>
                                        <p:tgtEl>
                                          <p:spTgt spid="117"/>
                                        </p:tgtEl>
                                        <p:attrNameLst>
                                          <p:attrName>ppt_h</p:attrName>
                                        </p:attrNameLst>
                                      </p:cBhvr>
                                      <p:tavLst>
                                        <p:tav tm="0">
                                          <p:val>
                                            <p:fltVal val="0"/>
                                          </p:val>
                                        </p:tav>
                                        <p:tav tm="100000">
                                          <p:val>
                                            <p:strVal val="#ppt_h"/>
                                          </p:val>
                                        </p:tav>
                                      </p:tavLst>
                                    </p:anim>
                                    <p:animEffect transition="in" filter="fade">
                                      <p:cBhvr>
                                        <p:cTn id="408" dur="200"/>
                                        <p:tgtEl>
                                          <p:spTgt spid="117"/>
                                        </p:tgtEl>
                                      </p:cBhvr>
                                    </p:animEffect>
                                  </p:childTnLst>
                                </p:cTn>
                              </p:par>
                              <p:par>
                                <p:cTn id="409" presetID="53" presetClass="entr" presetSubtype="16" fill="hold" grpId="0" nodeType="withEffect">
                                  <p:stCondLst>
                                    <p:cond delay="500"/>
                                  </p:stCondLst>
                                  <p:childTnLst>
                                    <p:set>
                                      <p:cBhvr>
                                        <p:cTn id="410" dur="1" fill="hold">
                                          <p:stCondLst>
                                            <p:cond delay="0"/>
                                          </p:stCondLst>
                                        </p:cTn>
                                        <p:tgtEl>
                                          <p:spTgt spid="118"/>
                                        </p:tgtEl>
                                        <p:attrNameLst>
                                          <p:attrName>style.visibility</p:attrName>
                                        </p:attrNameLst>
                                      </p:cBhvr>
                                      <p:to>
                                        <p:strVal val="visible"/>
                                      </p:to>
                                    </p:set>
                                    <p:anim calcmode="lin" valueType="num">
                                      <p:cBhvr>
                                        <p:cTn id="411" dur="500" fill="hold"/>
                                        <p:tgtEl>
                                          <p:spTgt spid="118"/>
                                        </p:tgtEl>
                                        <p:attrNameLst>
                                          <p:attrName>ppt_w</p:attrName>
                                        </p:attrNameLst>
                                      </p:cBhvr>
                                      <p:tavLst>
                                        <p:tav tm="0">
                                          <p:val>
                                            <p:fltVal val="0"/>
                                          </p:val>
                                        </p:tav>
                                        <p:tav tm="100000">
                                          <p:val>
                                            <p:strVal val="#ppt_w"/>
                                          </p:val>
                                        </p:tav>
                                      </p:tavLst>
                                    </p:anim>
                                    <p:anim calcmode="lin" valueType="num">
                                      <p:cBhvr>
                                        <p:cTn id="412" dur="500" fill="hold"/>
                                        <p:tgtEl>
                                          <p:spTgt spid="118"/>
                                        </p:tgtEl>
                                        <p:attrNameLst>
                                          <p:attrName>ppt_h</p:attrName>
                                        </p:attrNameLst>
                                      </p:cBhvr>
                                      <p:tavLst>
                                        <p:tav tm="0">
                                          <p:val>
                                            <p:fltVal val="0"/>
                                          </p:val>
                                        </p:tav>
                                        <p:tav tm="100000">
                                          <p:val>
                                            <p:strVal val="#ppt_h"/>
                                          </p:val>
                                        </p:tav>
                                      </p:tavLst>
                                    </p:anim>
                                    <p:animEffect transition="in" filter="fade">
                                      <p:cBhvr>
                                        <p:cTn id="413" dur="500"/>
                                        <p:tgtEl>
                                          <p:spTgt spid="118"/>
                                        </p:tgtEl>
                                      </p:cBhvr>
                                    </p:animEffect>
                                  </p:childTnLst>
                                </p:cTn>
                              </p:par>
                            </p:childTnLst>
                          </p:cTn>
                        </p:par>
                        <p:par>
                          <p:cTn id="414" fill="hold">
                            <p:stCondLst>
                              <p:cond delay="2500"/>
                            </p:stCondLst>
                            <p:childTnLst>
                              <p:par>
                                <p:cTn id="415" presetID="42" presetClass="path" presetSubtype="0" accel="50000" decel="50000" fill="hold" grpId="1" nodeType="afterEffect">
                                  <p:stCondLst>
                                    <p:cond delay="4500"/>
                                  </p:stCondLst>
                                  <p:childTnLst>
                                    <p:animMotion origin="layout" path="M 4.79167E-6 3.7037E-6 L 0.25625 -0.12755 " pathEditMode="relative" rAng="0" ptsTypes="AA">
                                      <p:cBhvr>
                                        <p:cTn id="416" dur="1250" fill="hold"/>
                                        <p:tgtEl>
                                          <p:spTgt spid="95"/>
                                        </p:tgtEl>
                                        <p:attrNameLst>
                                          <p:attrName>ppt_x</p:attrName>
                                          <p:attrName>ppt_y</p:attrName>
                                        </p:attrNameLst>
                                      </p:cBhvr>
                                      <p:rCtr x="12812" y="-6389"/>
                                    </p:animMotion>
                                  </p:childTnLst>
                                </p:cTn>
                              </p:par>
                              <p:par>
                                <p:cTn id="417" presetID="42" presetClass="path" presetSubtype="0" accel="50000" decel="50000" fill="hold" grpId="1" nodeType="withEffect">
                                  <p:stCondLst>
                                    <p:cond delay="4500"/>
                                  </p:stCondLst>
                                  <p:childTnLst>
                                    <p:animMotion origin="layout" path="M -2.70833E-6 3.33333E-6 L 0.20599 0.10416 " pathEditMode="relative" rAng="0" ptsTypes="AA">
                                      <p:cBhvr>
                                        <p:cTn id="418" dur="250" fill="hold"/>
                                        <p:tgtEl>
                                          <p:spTgt spid="101"/>
                                        </p:tgtEl>
                                        <p:attrNameLst>
                                          <p:attrName>ppt_x</p:attrName>
                                          <p:attrName>ppt_y</p:attrName>
                                        </p:attrNameLst>
                                      </p:cBhvr>
                                      <p:rCtr x="10299" y="5208"/>
                                    </p:animMotion>
                                  </p:childTnLst>
                                </p:cTn>
                              </p:par>
                              <p:par>
                                <p:cTn id="419" presetID="42" presetClass="path" presetSubtype="0" accel="50000" decel="50000" fill="hold" grpId="1" nodeType="withEffect">
                                  <p:stCondLst>
                                    <p:cond delay="4500"/>
                                  </p:stCondLst>
                                  <p:childTnLst>
                                    <p:animMotion origin="layout" path="M 3.125E-6 3.33333E-6 L 0.79909 -0.05672 " pathEditMode="relative" rAng="0" ptsTypes="AA">
                                      <p:cBhvr>
                                        <p:cTn id="420" dur="1500" fill="hold"/>
                                        <p:tgtEl>
                                          <p:spTgt spid="94"/>
                                        </p:tgtEl>
                                        <p:attrNameLst>
                                          <p:attrName>ppt_x</p:attrName>
                                          <p:attrName>ppt_y</p:attrName>
                                        </p:attrNameLst>
                                      </p:cBhvr>
                                      <p:rCtr x="39948" y="-2847"/>
                                    </p:animMotion>
                                  </p:childTnLst>
                                </p:cTn>
                              </p:par>
                              <p:par>
                                <p:cTn id="421" presetID="42" presetClass="path" presetSubtype="0" accel="50000" decel="50000" fill="hold" grpId="1" nodeType="withEffect">
                                  <p:stCondLst>
                                    <p:cond delay="4500"/>
                                  </p:stCondLst>
                                  <p:childTnLst>
                                    <p:animMotion origin="layout" path="M 3.33333E-6 -4.07407E-6 L 0.48255 -0.17986 " pathEditMode="relative" rAng="0" ptsTypes="AA">
                                      <p:cBhvr>
                                        <p:cTn id="422" dur="750" fill="hold"/>
                                        <p:tgtEl>
                                          <p:spTgt spid="109"/>
                                        </p:tgtEl>
                                        <p:attrNameLst>
                                          <p:attrName>ppt_x</p:attrName>
                                          <p:attrName>ppt_y</p:attrName>
                                        </p:attrNameLst>
                                      </p:cBhvr>
                                      <p:rCtr x="24128" y="-9005"/>
                                    </p:animMotion>
                                  </p:childTnLst>
                                </p:cTn>
                              </p:par>
                              <p:par>
                                <p:cTn id="423" presetID="42" presetClass="path" presetSubtype="0" accel="50000" decel="50000" fill="hold" grpId="1" nodeType="withEffect">
                                  <p:stCondLst>
                                    <p:cond delay="4500"/>
                                  </p:stCondLst>
                                  <p:childTnLst>
                                    <p:animMotion origin="layout" path="M -4.16667E-7 1.11022E-16 L 0.42318 -0.15833 " pathEditMode="relative" rAng="0" ptsTypes="AA">
                                      <p:cBhvr>
                                        <p:cTn id="424" dur="750" fill="hold"/>
                                        <p:tgtEl>
                                          <p:spTgt spid="102"/>
                                        </p:tgtEl>
                                        <p:attrNameLst>
                                          <p:attrName>ppt_x</p:attrName>
                                          <p:attrName>ppt_y</p:attrName>
                                        </p:attrNameLst>
                                      </p:cBhvr>
                                      <p:rCtr x="21159" y="-7917"/>
                                    </p:animMotion>
                                  </p:childTnLst>
                                </p:cTn>
                              </p:par>
                              <p:par>
                                <p:cTn id="425" presetID="42" presetClass="path" presetSubtype="0" accel="50000" decel="50000" fill="hold" grpId="1" nodeType="withEffect">
                                  <p:stCondLst>
                                    <p:cond delay="4500"/>
                                  </p:stCondLst>
                                  <p:childTnLst>
                                    <p:animMotion origin="layout" path="M 2.08333E-6 3.7037E-7 L 0.53177 0.10833 " pathEditMode="relative" rAng="0" ptsTypes="AA">
                                      <p:cBhvr>
                                        <p:cTn id="426" dur="750" fill="hold"/>
                                        <p:tgtEl>
                                          <p:spTgt spid="103"/>
                                        </p:tgtEl>
                                        <p:attrNameLst>
                                          <p:attrName>ppt_x</p:attrName>
                                          <p:attrName>ppt_y</p:attrName>
                                        </p:attrNameLst>
                                      </p:cBhvr>
                                      <p:rCtr x="26589" y="5417"/>
                                    </p:animMotion>
                                  </p:childTnLst>
                                </p:cTn>
                              </p:par>
                              <p:par>
                                <p:cTn id="427" presetID="42" presetClass="path" presetSubtype="0" accel="50000" decel="50000" fill="hold" grpId="1" nodeType="withEffect">
                                  <p:stCondLst>
                                    <p:cond delay="4500"/>
                                  </p:stCondLst>
                                  <p:childTnLst>
                                    <p:animMotion origin="layout" path="M -3.33333E-6 1.11022E-16 L 0.46355 -0.16204 " pathEditMode="relative" rAng="0" ptsTypes="AA">
                                      <p:cBhvr>
                                        <p:cTn id="428" dur="1250" fill="hold"/>
                                        <p:tgtEl>
                                          <p:spTgt spid="116"/>
                                        </p:tgtEl>
                                        <p:attrNameLst>
                                          <p:attrName>ppt_x</p:attrName>
                                          <p:attrName>ppt_y</p:attrName>
                                        </p:attrNameLst>
                                      </p:cBhvr>
                                      <p:rCtr x="23177" y="-8102"/>
                                    </p:animMotion>
                                  </p:childTnLst>
                                </p:cTn>
                              </p:par>
                              <p:par>
                                <p:cTn id="429" presetID="42" presetClass="path" presetSubtype="0" accel="50000" decel="50000" fill="hold" grpId="1" nodeType="withEffect">
                                  <p:stCondLst>
                                    <p:cond delay="4500"/>
                                  </p:stCondLst>
                                  <p:childTnLst>
                                    <p:animMotion origin="layout" path="M 3.54167E-6 1.11111E-6 L 0.41549 0.24768 " pathEditMode="relative" rAng="0" ptsTypes="AA">
                                      <p:cBhvr>
                                        <p:cTn id="430" dur="1250" fill="hold"/>
                                        <p:tgtEl>
                                          <p:spTgt spid="117"/>
                                        </p:tgtEl>
                                        <p:attrNameLst>
                                          <p:attrName>ppt_x</p:attrName>
                                          <p:attrName>ppt_y</p:attrName>
                                        </p:attrNameLst>
                                      </p:cBhvr>
                                      <p:rCtr x="20768" y="12384"/>
                                    </p:animMotion>
                                  </p:childTnLst>
                                </p:cTn>
                              </p:par>
                              <p:par>
                                <p:cTn id="431" presetID="42" presetClass="path" presetSubtype="0" accel="50000" decel="50000" fill="hold" grpId="1" nodeType="withEffect">
                                  <p:stCondLst>
                                    <p:cond delay="4500"/>
                                  </p:stCondLst>
                                  <p:childTnLst>
                                    <p:animMotion origin="layout" path="M -3.33333E-6 -4.07407E-6 L 0.6474 -0.19259 " pathEditMode="relative" rAng="0" ptsTypes="AA">
                                      <p:cBhvr>
                                        <p:cTn id="432" dur="1250" fill="hold"/>
                                        <p:tgtEl>
                                          <p:spTgt spid="118"/>
                                        </p:tgtEl>
                                        <p:attrNameLst>
                                          <p:attrName>ppt_x</p:attrName>
                                          <p:attrName>ppt_y</p:attrName>
                                        </p:attrNameLst>
                                      </p:cBhvr>
                                      <p:rCtr x="32370" y="-9630"/>
                                    </p:animMotion>
                                  </p:childTnLst>
                                </p:cTn>
                              </p:par>
                              <p:par>
                                <p:cTn id="433" presetID="42" presetClass="path" presetSubtype="0" accel="50000" decel="50000" fill="hold" grpId="1" nodeType="withEffect">
                                  <p:stCondLst>
                                    <p:cond delay="4500"/>
                                  </p:stCondLst>
                                  <p:childTnLst>
                                    <p:animMotion origin="layout" path="M -2.70833E-6 3.33333E-6 L 0.13594 0.13333 " pathEditMode="relative" rAng="0" ptsTypes="AA">
                                      <p:cBhvr>
                                        <p:cTn id="434" dur="1500" fill="hold"/>
                                        <p:tgtEl>
                                          <p:spTgt spid="97"/>
                                        </p:tgtEl>
                                        <p:attrNameLst>
                                          <p:attrName>ppt_x</p:attrName>
                                          <p:attrName>ppt_y</p:attrName>
                                        </p:attrNameLst>
                                      </p:cBhvr>
                                      <p:rCtr x="6797" y="6667"/>
                                    </p:animMotion>
                                  </p:childTnLst>
                                </p:cTn>
                              </p:par>
                              <p:par>
                                <p:cTn id="435" presetID="42" presetClass="path" presetSubtype="0" accel="50000" decel="50000" fill="hold" grpId="1" nodeType="withEffect">
                                  <p:stCondLst>
                                    <p:cond delay="4500"/>
                                  </p:stCondLst>
                                  <p:childTnLst>
                                    <p:animMotion origin="layout" path="M -3.33333E-6 -1.11111E-6 L 0.82318 0.03195 " pathEditMode="relative" rAng="0" ptsTypes="AA">
                                      <p:cBhvr>
                                        <p:cTn id="436" dur="500" fill="hold"/>
                                        <p:tgtEl>
                                          <p:spTgt spid="105"/>
                                        </p:tgtEl>
                                        <p:attrNameLst>
                                          <p:attrName>ppt_x</p:attrName>
                                          <p:attrName>ppt_y</p:attrName>
                                        </p:attrNameLst>
                                      </p:cBhvr>
                                      <p:rCtr x="41159" y="1597"/>
                                    </p:animMotion>
                                  </p:childTnLst>
                                </p:cTn>
                              </p:par>
                              <p:par>
                                <p:cTn id="437" presetID="42" presetClass="path" presetSubtype="0" accel="50000" decel="50000" fill="hold" grpId="1" nodeType="withEffect">
                                  <p:stCondLst>
                                    <p:cond delay="4500"/>
                                  </p:stCondLst>
                                  <p:childTnLst>
                                    <p:animMotion origin="layout" path="M -4.16667E-6 -2.96296E-6 L 0.54662 -0.1449 " pathEditMode="relative" rAng="0" ptsTypes="AA">
                                      <p:cBhvr>
                                        <p:cTn id="438" dur="1250" fill="hold"/>
                                        <p:tgtEl>
                                          <p:spTgt spid="104"/>
                                        </p:tgtEl>
                                        <p:attrNameLst>
                                          <p:attrName>ppt_x</p:attrName>
                                          <p:attrName>ppt_y</p:attrName>
                                        </p:attrNameLst>
                                      </p:cBhvr>
                                      <p:rCtr x="27331" y="-7245"/>
                                    </p:animMotion>
                                  </p:childTnLst>
                                </p:cTn>
                              </p:par>
                              <p:par>
                                <p:cTn id="439" presetID="42" presetClass="path" presetSubtype="0" accel="50000" decel="50000" fill="hold" grpId="1" nodeType="withEffect">
                                  <p:stCondLst>
                                    <p:cond delay="4500"/>
                                  </p:stCondLst>
                                  <p:childTnLst>
                                    <p:animMotion origin="layout" path="M 4.58333E-6 4.81481E-6 L 0.65208 -0.25857 " pathEditMode="relative" rAng="0" ptsTypes="AA">
                                      <p:cBhvr>
                                        <p:cTn id="440" dur="250" fill="hold"/>
                                        <p:tgtEl>
                                          <p:spTgt spid="108"/>
                                        </p:tgtEl>
                                        <p:attrNameLst>
                                          <p:attrName>ppt_x</p:attrName>
                                          <p:attrName>ppt_y</p:attrName>
                                        </p:attrNameLst>
                                      </p:cBhvr>
                                      <p:rCtr x="32604" y="-12940"/>
                                    </p:animMotion>
                                  </p:childTnLst>
                                </p:cTn>
                              </p:par>
                              <p:par>
                                <p:cTn id="441" presetID="42" presetClass="path" presetSubtype="0" accel="50000" decel="50000" fill="hold" grpId="1" nodeType="withEffect">
                                  <p:stCondLst>
                                    <p:cond delay="4500"/>
                                  </p:stCondLst>
                                  <p:childTnLst>
                                    <p:animMotion origin="layout" path="M -4.375E-6 3.33333E-6 L 0.47852 0.14583 " pathEditMode="relative" rAng="0" ptsTypes="AA">
                                      <p:cBhvr>
                                        <p:cTn id="442" dur="1500" fill="hold"/>
                                        <p:tgtEl>
                                          <p:spTgt spid="93"/>
                                        </p:tgtEl>
                                        <p:attrNameLst>
                                          <p:attrName>ppt_x</p:attrName>
                                          <p:attrName>ppt_y</p:attrName>
                                        </p:attrNameLst>
                                      </p:cBhvr>
                                      <p:rCtr x="23919" y="7292"/>
                                    </p:animMotion>
                                  </p:childTnLst>
                                </p:cTn>
                              </p:par>
                              <p:par>
                                <p:cTn id="443" presetID="42" presetClass="path" presetSubtype="0" accel="50000" decel="50000" fill="hold" grpId="1" nodeType="withEffect">
                                  <p:stCondLst>
                                    <p:cond delay="4500"/>
                                  </p:stCondLst>
                                  <p:childTnLst>
                                    <p:animMotion origin="layout" path="M -2.5E-6 7.40741E-7 L 0.75612 -0.20162 " pathEditMode="relative" rAng="0" ptsTypes="AA">
                                      <p:cBhvr>
                                        <p:cTn id="444" dur="750" fill="hold"/>
                                        <p:tgtEl>
                                          <p:spTgt spid="99"/>
                                        </p:tgtEl>
                                        <p:attrNameLst>
                                          <p:attrName>ppt_x</p:attrName>
                                          <p:attrName>ppt_y</p:attrName>
                                        </p:attrNameLst>
                                      </p:cBhvr>
                                      <p:rCtr x="37799" y="-10093"/>
                                    </p:animMotion>
                                  </p:childTnLst>
                                </p:cTn>
                              </p:par>
                              <p:par>
                                <p:cTn id="445" presetID="42" presetClass="path" presetSubtype="0" accel="50000" decel="50000" fill="hold" grpId="1" nodeType="withEffect">
                                  <p:stCondLst>
                                    <p:cond delay="4500"/>
                                  </p:stCondLst>
                                  <p:childTnLst>
                                    <p:animMotion origin="layout" path="M 2.91667E-6 2.59259E-6 L 0.52877 -0.2426 " pathEditMode="relative" rAng="0" ptsTypes="AA">
                                      <p:cBhvr>
                                        <p:cTn id="446" dur="250" fill="hold"/>
                                        <p:tgtEl>
                                          <p:spTgt spid="100"/>
                                        </p:tgtEl>
                                        <p:attrNameLst>
                                          <p:attrName>ppt_x</p:attrName>
                                          <p:attrName>ppt_y</p:attrName>
                                        </p:attrNameLst>
                                      </p:cBhvr>
                                      <p:rCtr x="26432" y="-12130"/>
                                    </p:animMotion>
                                  </p:childTnLst>
                                </p:cTn>
                              </p:par>
                              <p:par>
                                <p:cTn id="447" presetID="42" presetClass="path" presetSubtype="0" accel="50000" decel="50000" fill="hold" grpId="1" nodeType="withEffect">
                                  <p:stCondLst>
                                    <p:cond delay="4500"/>
                                  </p:stCondLst>
                                  <p:childTnLst>
                                    <p:animMotion origin="layout" path="M -0.10299 -0.10486 L 0.61341 0.17477 " pathEditMode="relative" rAng="0" ptsTypes="AA">
                                      <p:cBhvr>
                                        <p:cTn id="448" dur="750" fill="hold"/>
                                        <p:tgtEl>
                                          <p:spTgt spid="107"/>
                                        </p:tgtEl>
                                        <p:attrNameLst>
                                          <p:attrName>ppt_x</p:attrName>
                                          <p:attrName>ppt_y</p:attrName>
                                        </p:attrNameLst>
                                      </p:cBhvr>
                                      <p:rCtr x="35820" y="13981"/>
                                    </p:animMotion>
                                  </p:childTnLst>
                                </p:cTn>
                              </p:par>
                              <p:par>
                                <p:cTn id="449" presetID="42" presetClass="path" presetSubtype="0" accel="50000" decel="50000" fill="hold" grpId="1" nodeType="withEffect">
                                  <p:stCondLst>
                                    <p:cond delay="4500"/>
                                  </p:stCondLst>
                                  <p:childTnLst>
                                    <p:animMotion origin="layout" path="M -3.95833E-6 3.7037E-6 L 0.44961 0.10347 " pathEditMode="relative" rAng="0" ptsTypes="AA">
                                      <p:cBhvr>
                                        <p:cTn id="450" dur="1000" fill="hold"/>
                                        <p:tgtEl>
                                          <p:spTgt spid="96"/>
                                        </p:tgtEl>
                                        <p:attrNameLst>
                                          <p:attrName>ppt_x</p:attrName>
                                          <p:attrName>ppt_y</p:attrName>
                                        </p:attrNameLst>
                                      </p:cBhvr>
                                      <p:rCtr x="22474" y="5162"/>
                                    </p:animMotion>
                                  </p:childTnLst>
                                </p:cTn>
                              </p:par>
                              <p:par>
                                <p:cTn id="451" presetID="42" presetClass="path" presetSubtype="0" accel="50000" decel="50000" fill="hold" grpId="1" nodeType="withEffect">
                                  <p:stCondLst>
                                    <p:cond delay="4500"/>
                                  </p:stCondLst>
                                  <p:childTnLst>
                                    <p:animMotion origin="layout" path="M -4.79167E-6 -1.85185E-6 L 0.21485 -0.12454 " pathEditMode="relative" rAng="0" ptsTypes="AA">
                                      <p:cBhvr>
                                        <p:cTn id="452" dur="250" fill="hold"/>
                                        <p:tgtEl>
                                          <p:spTgt spid="106"/>
                                        </p:tgtEl>
                                        <p:attrNameLst>
                                          <p:attrName>ppt_x</p:attrName>
                                          <p:attrName>ppt_y</p:attrName>
                                        </p:attrNameLst>
                                      </p:cBhvr>
                                      <p:rCtr x="10742" y="-6227"/>
                                    </p:animMotion>
                                  </p:childTnLst>
                                </p:cTn>
                              </p:par>
                              <p:par>
                                <p:cTn id="453" presetID="42" presetClass="path" presetSubtype="0" accel="50000" decel="50000" fill="hold" grpId="1" nodeType="withEffect">
                                  <p:stCondLst>
                                    <p:cond delay="4500"/>
                                  </p:stCondLst>
                                  <p:childTnLst>
                                    <p:animMotion origin="layout" path="M 4.79167E-6 -4.07407E-6 L 0.35065 -0.20532 " pathEditMode="relative" rAng="0" ptsTypes="AA">
                                      <p:cBhvr>
                                        <p:cTn id="454" dur="500" fill="hold"/>
                                        <p:tgtEl>
                                          <p:spTgt spid="110"/>
                                        </p:tgtEl>
                                        <p:attrNameLst>
                                          <p:attrName>ppt_x</p:attrName>
                                          <p:attrName>ppt_y</p:attrName>
                                        </p:attrNameLst>
                                      </p:cBhvr>
                                      <p:rCtr x="17526" y="-10278"/>
                                    </p:animMotion>
                                  </p:childTnLst>
                                </p:cTn>
                              </p:par>
                              <p:par>
                                <p:cTn id="455" presetID="42" presetClass="path" presetSubtype="0" accel="50000" decel="50000" fill="hold" grpId="1" nodeType="withEffect">
                                  <p:stCondLst>
                                    <p:cond delay="4500"/>
                                  </p:stCondLst>
                                  <p:childTnLst>
                                    <p:animMotion origin="layout" path="M -6.25E-7 0 L 0.20208 0.25625 " pathEditMode="relative" rAng="0" ptsTypes="AA">
                                      <p:cBhvr>
                                        <p:cTn id="456" dur="1000" fill="hold"/>
                                        <p:tgtEl>
                                          <p:spTgt spid="111"/>
                                        </p:tgtEl>
                                        <p:attrNameLst>
                                          <p:attrName>ppt_x</p:attrName>
                                          <p:attrName>ppt_y</p:attrName>
                                        </p:attrNameLst>
                                      </p:cBhvr>
                                      <p:rCtr x="10104" y="12801"/>
                                    </p:animMotion>
                                  </p:childTnLst>
                                </p:cTn>
                              </p:par>
                              <p:par>
                                <p:cTn id="457" presetID="42" presetClass="path" presetSubtype="0" accel="50000" decel="50000" fill="hold" grpId="1" nodeType="withEffect">
                                  <p:stCondLst>
                                    <p:cond delay="4500"/>
                                  </p:stCondLst>
                                  <p:childTnLst>
                                    <p:animMotion origin="layout" path="M 4.79167E-6 1.48148E-6 L 0.19674 -0.05533 " pathEditMode="relative" rAng="0" ptsTypes="AA">
                                      <p:cBhvr>
                                        <p:cTn id="458" dur="500" fill="hold"/>
                                        <p:tgtEl>
                                          <p:spTgt spid="113"/>
                                        </p:tgtEl>
                                        <p:attrNameLst>
                                          <p:attrName>ppt_x</p:attrName>
                                          <p:attrName>ppt_y</p:attrName>
                                        </p:attrNameLst>
                                      </p:cBhvr>
                                      <p:rCtr x="9831" y="-2778"/>
                                    </p:animMotion>
                                  </p:childTnLst>
                                </p:cTn>
                              </p:par>
                              <p:par>
                                <p:cTn id="459" presetID="42" presetClass="path" presetSubtype="0" accel="50000" decel="50000" fill="hold" grpId="1" nodeType="withEffect">
                                  <p:stCondLst>
                                    <p:cond delay="4500"/>
                                  </p:stCondLst>
                                  <p:childTnLst>
                                    <p:animMotion origin="layout" path="M -4.79167E-6 2.96296E-6 L 0.6504 0.26041 " pathEditMode="relative" rAng="0" ptsTypes="AA">
                                      <p:cBhvr>
                                        <p:cTn id="460" dur="1250" fill="hold"/>
                                        <p:tgtEl>
                                          <p:spTgt spid="98"/>
                                        </p:tgtEl>
                                        <p:attrNameLst>
                                          <p:attrName>ppt_x</p:attrName>
                                          <p:attrName>ppt_y</p:attrName>
                                        </p:attrNameLst>
                                      </p:cBhvr>
                                      <p:rCtr x="32513" y="13009"/>
                                    </p:animMotion>
                                  </p:childTnLst>
                                </p:cTn>
                              </p:par>
                              <p:par>
                                <p:cTn id="461" presetID="42" presetClass="path" presetSubtype="0" accel="50000" decel="50000" fill="hold" grpId="1" nodeType="withEffect">
                                  <p:stCondLst>
                                    <p:cond delay="4500"/>
                                  </p:stCondLst>
                                  <p:childTnLst>
                                    <p:animMotion origin="layout" path="M 2.91667E-6 3.7037E-7 L 0.80182 0.14745 " pathEditMode="relative" rAng="0" ptsTypes="AA">
                                      <p:cBhvr>
                                        <p:cTn id="462" dur="500" fill="hold"/>
                                        <p:tgtEl>
                                          <p:spTgt spid="114"/>
                                        </p:tgtEl>
                                        <p:attrNameLst>
                                          <p:attrName>ppt_x</p:attrName>
                                          <p:attrName>ppt_y</p:attrName>
                                        </p:attrNameLst>
                                      </p:cBhvr>
                                      <p:rCtr x="40091" y="7361"/>
                                    </p:animMotion>
                                  </p:childTnLst>
                                </p:cTn>
                              </p:par>
                              <p:par>
                                <p:cTn id="463" presetID="42" presetClass="path" presetSubtype="0" accel="50000" decel="50000" fill="hold" grpId="1" nodeType="withEffect">
                                  <p:stCondLst>
                                    <p:cond delay="4500"/>
                                  </p:stCondLst>
                                  <p:childTnLst>
                                    <p:animMotion origin="layout" path="M 3.75E-6 3.33333E-6 L 0.31627 0.23657 " pathEditMode="relative" rAng="0" ptsTypes="AA">
                                      <p:cBhvr>
                                        <p:cTn id="464" dur="750" fill="hold"/>
                                        <p:tgtEl>
                                          <p:spTgt spid="115"/>
                                        </p:tgtEl>
                                        <p:attrNameLst>
                                          <p:attrName>ppt_x</p:attrName>
                                          <p:attrName>ppt_y</p:attrName>
                                        </p:attrNameLst>
                                      </p:cBhvr>
                                      <p:rCtr x="15807" y="11829"/>
                                    </p:animMotion>
                                  </p:childTnLst>
                                </p:cTn>
                              </p:par>
                              <p:par>
                                <p:cTn id="465" presetID="1" presetClass="entr" presetSubtype="0" fill="hold" nodeType="withEffect">
                                  <p:stCondLst>
                                    <p:cond delay="4500"/>
                                  </p:stCondLst>
                                  <p:childTnLst>
                                    <p:set>
                                      <p:cBhvr>
                                        <p:cTn id="466" dur="1" fill="hold">
                                          <p:stCondLst>
                                            <p:cond delay="0"/>
                                          </p:stCondLst>
                                        </p:cTn>
                                        <p:tgtEl>
                                          <p:spTgt spid="122"/>
                                        </p:tgtEl>
                                        <p:attrNameLst>
                                          <p:attrName>style.visibility</p:attrName>
                                        </p:attrNameLst>
                                      </p:cBhvr>
                                      <p:to>
                                        <p:strVal val="visible"/>
                                      </p:to>
                                    </p:set>
                                  </p:childTnLst>
                                </p:cTn>
                              </p:par>
                            </p:childTnLst>
                          </p:cTn>
                        </p:par>
                        <p:par>
                          <p:cTn id="467" fill="hold">
                            <p:stCondLst>
                              <p:cond delay="8500"/>
                            </p:stCondLst>
                            <p:childTnLst>
                              <p:par>
                                <p:cTn id="468" presetID="21" presetClass="entr" presetSubtype="1" fill="hold" nodeType="afterEffect">
                                  <p:stCondLst>
                                    <p:cond delay="0"/>
                                  </p:stCondLst>
                                  <p:childTnLst>
                                    <p:set>
                                      <p:cBhvr>
                                        <p:cTn id="469" dur="1" fill="hold">
                                          <p:stCondLst>
                                            <p:cond delay="0"/>
                                          </p:stCondLst>
                                        </p:cTn>
                                        <p:tgtEl>
                                          <p:spTgt spid="119"/>
                                        </p:tgtEl>
                                        <p:attrNameLst>
                                          <p:attrName>style.visibility</p:attrName>
                                        </p:attrNameLst>
                                      </p:cBhvr>
                                      <p:to>
                                        <p:strVal val="visible"/>
                                      </p:to>
                                    </p:set>
                                    <p:animEffect transition="in" filter="wheel(1)">
                                      <p:cBhvr>
                                        <p:cTn id="470" dur="5000"/>
                                        <p:tgtEl>
                                          <p:spTgt spid="119"/>
                                        </p:tgtEl>
                                      </p:cBhvr>
                                    </p:animEffect>
                                  </p:childTnLst>
                                </p:cTn>
                              </p:par>
                              <p:par>
                                <p:cTn id="471" presetID="10" presetClass="entr" presetSubtype="0" fill="hold" nodeType="withEffect">
                                  <p:stCondLst>
                                    <p:cond delay="0"/>
                                  </p:stCondLst>
                                  <p:childTnLst>
                                    <p:set>
                                      <p:cBhvr>
                                        <p:cTn id="472" dur="1" fill="hold">
                                          <p:stCondLst>
                                            <p:cond delay="0"/>
                                          </p:stCondLst>
                                        </p:cTn>
                                        <p:tgtEl>
                                          <p:spTgt spid="5"/>
                                        </p:tgtEl>
                                        <p:attrNameLst>
                                          <p:attrName>style.visibility</p:attrName>
                                        </p:attrNameLst>
                                      </p:cBhvr>
                                      <p:to>
                                        <p:strVal val="visible"/>
                                      </p:to>
                                    </p:set>
                                    <p:animEffect transition="in" filter="fade">
                                      <p:cBhvr>
                                        <p:cTn id="473" dur="1000"/>
                                        <p:tgtEl>
                                          <p:spTgt spid="5"/>
                                        </p:tgtEl>
                                      </p:cBhvr>
                                    </p:animEffect>
                                  </p:childTnLst>
                                </p:cTn>
                              </p:par>
                              <p:par>
                                <p:cTn id="474" presetID="10" presetClass="entr" presetSubtype="0" fill="hold" grpId="0" nodeType="withEffect">
                                  <p:stCondLst>
                                    <p:cond delay="4500"/>
                                  </p:stCondLst>
                                  <p:childTnLst>
                                    <p:set>
                                      <p:cBhvr>
                                        <p:cTn id="475" dur="1" fill="hold">
                                          <p:stCondLst>
                                            <p:cond delay="0"/>
                                          </p:stCondLst>
                                        </p:cTn>
                                        <p:tgtEl>
                                          <p:spTgt spid="120"/>
                                        </p:tgtEl>
                                        <p:attrNameLst>
                                          <p:attrName>style.visibility</p:attrName>
                                        </p:attrNameLst>
                                      </p:cBhvr>
                                      <p:to>
                                        <p:strVal val="visible"/>
                                      </p:to>
                                    </p:set>
                                    <p:animEffect transition="in" filter="fade">
                                      <p:cBhvr>
                                        <p:cTn id="476" dur="1000"/>
                                        <p:tgtEl>
                                          <p:spTgt spid="120"/>
                                        </p:tgtEl>
                                      </p:cBhvr>
                                    </p:animEffect>
                                  </p:childTnLst>
                                </p:cTn>
                              </p:par>
                              <p:par>
                                <p:cTn id="477" presetID="22" presetClass="entr" presetSubtype="8" fill="hold" nodeType="withEffect">
                                  <p:stCondLst>
                                    <p:cond delay="4500"/>
                                  </p:stCondLst>
                                  <p:childTnLst>
                                    <p:set>
                                      <p:cBhvr>
                                        <p:cTn id="478" dur="1" fill="hold">
                                          <p:stCondLst>
                                            <p:cond delay="0"/>
                                          </p:stCondLst>
                                        </p:cTn>
                                        <p:tgtEl>
                                          <p:spTgt spid="121"/>
                                        </p:tgtEl>
                                        <p:attrNameLst>
                                          <p:attrName>style.visibility</p:attrName>
                                        </p:attrNameLst>
                                      </p:cBhvr>
                                      <p:to>
                                        <p:strVal val="visible"/>
                                      </p:to>
                                    </p:set>
                                    <p:animEffect transition="in" filter="wipe(left)">
                                      <p:cBhvr>
                                        <p:cTn id="479" dur="1000"/>
                                        <p:tgtEl>
                                          <p:spTgt spid="121"/>
                                        </p:tgtEl>
                                      </p:cBhvr>
                                    </p:animEffect>
                                  </p:childTnLst>
                                </p:cTn>
                              </p:par>
                              <p:par>
                                <p:cTn id="480" presetID="1" presetClass="exit" presetSubtype="0" fill="hold" grpId="2" nodeType="withEffect">
                                  <p:stCondLst>
                                    <p:cond delay="0"/>
                                  </p:stCondLst>
                                  <p:childTnLst>
                                    <p:set>
                                      <p:cBhvr>
                                        <p:cTn id="481" dur="1" fill="hold">
                                          <p:stCondLst>
                                            <p:cond delay="0"/>
                                          </p:stCondLst>
                                        </p:cTn>
                                        <p:tgtEl>
                                          <p:spTgt spid="95"/>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97"/>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10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105"/>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104"/>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108"/>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93"/>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99"/>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94"/>
                                        </p:tgtEl>
                                        <p:attrNameLst>
                                          <p:attrName>style.visibility</p:attrName>
                                        </p:attrNameLst>
                                      </p:cBhvr>
                                      <p:to>
                                        <p:strVal val="hidden"/>
                                      </p:to>
                                    </p:set>
                                  </p:childTnLst>
                                </p:cTn>
                              </p:par>
                              <p:par>
                                <p:cTn id="498" presetID="1" presetClass="exit" presetSubtype="0" fill="hold" grpId="2" nodeType="withEffect">
                                  <p:stCondLst>
                                    <p:cond delay="0"/>
                                  </p:stCondLst>
                                  <p:childTnLst>
                                    <p:set>
                                      <p:cBhvr>
                                        <p:cTn id="499" dur="1" fill="hold">
                                          <p:stCondLst>
                                            <p:cond delay="0"/>
                                          </p:stCondLst>
                                        </p:cTn>
                                        <p:tgtEl>
                                          <p:spTgt spid="109"/>
                                        </p:tgtEl>
                                        <p:attrNameLst>
                                          <p:attrName>style.visibility</p:attrName>
                                        </p:attrNameLst>
                                      </p:cBhvr>
                                      <p:to>
                                        <p:strVal val="hidden"/>
                                      </p:to>
                                    </p:set>
                                  </p:childTnLst>
                                </p:cTn>
                              </p:par>
                              <p:par>
                                <p:cTn id="500" presetID="1" presetClass="exit" presetSubtype="0" fill="hold" grpId="2" nodeType="withEffect">
                                  <p:stCondLst>
                                    <p:cond delay="0"/>
                                  </p:stCondLst>
                                  <p:childTnLst>
                                    <p:set>
                                      <p:cBhvr>
                                        <p:cTn id="501" dur="1" fill="hold">
                                          <p:stCondLst>
                                            <p:cond delay="0"/>
                                          </p:stCondLst>
                                        </p:cTn>
                                        <p:tgtEl>
                                          <p:spTgt spid="100"/>
                                        </p:tgtEl>
                                        <p:attrNameLst>
                                          <p:attrName>style.visibility</p:attrName>
                                        </p:attrNameLst>
                                      </p:cBhvr>
                                      <p:to>
                                        <p:strVal val="hidden"/>
                                      </p:to>
                                    </p:set>
                                  </p:childTnLst>
                                </p:cTn>
                              </p:par>
                              <p:par>
                                <p:cTn id="502" presetID="1" presetClass="exit" presetSubtype="0" fill="hold" grpId="2" nodeType="withEffect">
                                  <p:stCondLst>
                                    <p:cond delay="0"/>
                                  </p:stCondLst>
                                  <p:childTnLst>
                                    <p:set>
                                      <p:cBhvr>
                                        <p:cTn id="503" dur="1" fill="hold">
                                          <p:stCondLst>
                                            <p:cond delay="0"/>
                                          </p:stCondLst>
                                        </p:cTn>
                                        <p:tgtEl>
                                          <p:spTgt spid="107"/>
                                        </p:tgtEl>
                                        <p:attrNameLst>
                                          <p:attrName>style.visibility</p:attrName>
                                        </p:attrNameLst>
                                      </p:cBhvr>
                                      <p:to>
                                        <p:strVal val="hidden"/>
                                      </p:to>
                                    </p:set>
                                  </p:childTnLst>
                                </p:cTn>
                              </p:par>
                              <p:par>
                                <p:cTn id="504" presetID="1" presetClass="exit" presetSubtype="0" fill="hold" grpId="2" nodeType="withEffect">
                                  <p:stCondLst>
                                    <p:cond delay="0"/>
                                  </p:stCondLst>
                                  <p:childTnLst>
                                    <p:set>
                                      <p:cBhvr>
                                        <p:cTn id="505" dur="1" fill="hold">
                                          <p:stCondLst>
                                            <p:cond delay="0"/>
                                          </p:stCondLst>
                                        </p:cTn>
                                        <p:tgtEl>
                                          <p:spTgt spid="102"/>
                                        </p:tgtEl>
                                        <p:attrNameLst>
                                          <p:attrName>style.visibility</p:attrName>
                                        </p:attrNameLst>
                                      </p:cBhvr>
                                      <p:to>
                                        <p:strVal val="hidden"/>
                                      </p:to>
                                    </p:set>
                                  </p:childTnLst>
                                </p:cTn>
                              </p:par>
                              <p:par>
                                <p:cTn id="506" presetID="1" presetClass="exit" presetSubtype="0" fill="hold" grpId="2" nodeType="withEffect">
                                  <p:stCondLst>
                                    <p:cond delay="0"/>
                                  </p:stCondLst>
                                  <p:childTnLst>
                                    <p:set>
                                      <p:cBhvr>
                                        <p:cTn id="507" dur="1" fill="hold">
                                          <p:stCondLst>
                                            <p:cond delay="0"/>
                                          </p:stCondLst>
                                        </p:cTn>
                                        <p:tgtEl>
                                          <p:spTgt spid="96"/>
                                        </p:tgtEl>
                                        <p:attrNameLst>
                                          <p:attrName>style.visibility</p:attrName>
                                        </p:attrNameLst>
                                      </p:cBhvr>
                                      <p:to>
                                        <p:strVal val="hidden"/>
                                      </p:to>
                                    </p:set>
                                  </p:childTnLst>
                                </p:cTn>
                              </p:par>
                              <p:par>
                                <p:cTn id="508" presetID="1" presetClass="exit" presetSubtype="0" fill="hold" grpId="2" nodeType="withEffect">
                                  <p:stCondLst>
                                    <p:cond delay="0"/>
                                  </p:stCondLst>
                                  <p:childTnLst>
                                    <p:set>
                                      <p:cBhvr>
                                        <p:cTn id="509" dur="1" fill="hold">
                                          <p:stCondLst>
                                            <p:cond delay="0"/>
                                          </p:stCondLst>
                                        </p:cTn>
                                        <p:tgtEl>
                                          <p:spTgt spid="106"/>
                                        </p:tgtEl>
                                        <p:attrNameLst>
                                          <p:attrName>style.visibility</p:attrName>
                                        </p:attrNameLst>
                                      </p:cBhvr>
                                      <p:to>
                                        <p:strVal val="hidden"/>
                                      </p:to>
                                    </p:set>
                                  </p:childTnLst>
                                </p:cTn>
                              </p:par>
                              <p:par>
                                <p:cTn id="510" presetID="1" presetClass="exit" presetSubtype="0" fill="hold" grpId="2" nodeType="withEffect">
                                  <p:stCondLst>
                                    <p:cond delay="0"/>
                                  </p:stCondLst>
                                  <p:childTnLst>
                                    <p:set>
                                      <p:cBhvr>
                                        <p:cTn id="511" dur="1" fill="hold">
                                          <p:stCondLst>
                                            <p:cond delay="0"/>
                                          </p:stCondLst>
                                        </p:cTn>
                                        <p:tgtEl>
                                          <p:spTgt spid="103"/>
                                        </p:tgtEl>
                                        <p:attrNameLst>
                                          <p:attrName>style.visibility</p:attrName>
                                        </p:attrNameLst>
                                      </p:cBhvr>
                                      <p:to>
                                        <p:strVal val="hidden"/>
                                      </p:to>
                                    </p:set>
                                  </p:childTnLst>
                                </p:cTn>
                              </p:par>
                              <p:par>
                                <p:cTn id="512" presetID="1" presetClass="exit" presetSubtype="0" fill="hold" grpId="2" nodeType="withEffect">
                                  <p:stCondLst>
                                    <p:cond delay="0"/>
                                  </p:stCondLst>
                                  <p:childTnLst>
                                    <p:set>
                                      <p:cBhvr>
                                        <p:cTn id="513" dur="1" fill="hold">
                                          <p:stCondLst>
                                            <p:cond delay="0"/>
                                          </p:stCondLst>
                                        </p:cTn>
                                        <p:tgtEl>
                                          <p:spTgt spid="110"/>
                                        </p:tgtEl>
                                        <p:attrNameLst>
                                          <p:attrName>style.visibility</p:attrName>
                                        </p:attrNameLst>
                                      </p:cBhvr>
                                      <p:to>
                                        <p:strVal val="hidden"/>
                                      </p:to>
                                    </p:set>
                                  </p:childTnLst>
                                </p:cTn>
                              </p:par>
                              <p:par>
                                <p:cTn id="514" presetID="1" presetClass="exit" presetSubtype="0" fill="hold" grpId="2" nodeType="withEffect">
                                  <p:stCondLst>
                                    <p:cond delay="0"/>
                                  </p:stCondLst>
                                  <p:childTnLst>
                                    <p:set>
                                      <p:cBhvr>
                                        <p:cTn id="515" dur="1" fill="hold">
                                          <p:stCondLst>
                                            <p:cond delay="0"/>
                                          </p:stCondLst>
                                        </p:cTn>
                                        <p:tgtEl>
                                          <p:spTgt spid="111"/>
                                        </p:tgtEl>
                                        <p:attrNameLst>
                                          <p:attrName>style.visibility</p:attrName>
                                        </p:attrNameLst>
                                      </p:cBhvr>
                                      <p:to>
                                        <p:strVal val="hidden"/>
                                      </p:to>
                                    </p:set>
                                  </p:childTnLst>
                                </p:cTn>
                              </p:par>
                              <p:par>
                                <p:cTn id="516" presetID="1" presetClass="exit" presetSubtype="0" fill="hold" grpId="2" nodeType="withEffect">
                                  <p:stCondLst>
                                    <p:cond delay="0"/>
                                  </p:stCondLst>
                                  <p:childTnLst>
                                    <p:set>
                                      <p:cBhvr>
                                        <p:cTn id="517" dur="1" fill="hold">
                                          <p:stCondLst>
                                            <p:cond delay="0"/>
                                          </p:stCondLst>
                                        </p:cTn>
                                        <p:tgtEl>
                                          <p:spTgt spid="113"/>
                                        </p:tgtEl>
                                        <p:attrNameLst>
                                          <p:attrName>style.visibility</p:attrName>
                                        </p:attrNameLst>
                                      </p:cBhvr>
                                      <p:to>
                                        <p:strVal val="hidden"/>
                                      </p:to>
                                    </p:set>
                                  </p:childTnLst>
                                </p:cTn>
                              </p:par>
                              <p:par>
                                <p:cTn id="518" presetID="1" presetClass="exit" presetSubtype="0" fill="hold" grpId="2" nodeType="withEffect">
                                  <p:stCondLst>
                                    <p:cond delay="0"/>
                                  </p:stCondLst>
                                  <p:childTnLst>
                                    <p:set>
                                      <p:cBhvr>
                                        <p:cTn id="519" dur="1" fill="hold">
                                          <p:stCondLst>
                                            <p:cond delay="0"/>
                                          </p:stCondLst>
                                        </p:cTn>
                                        <p:tgtEl>
                                          <p:spTgt spid="98"/>
                                        </p:tgtEl>
                                        <p:attrNameLst>
                                          <p:attrName>style.visibility</p:attrName>
                                        </p:attrNameLst>
                                      </p:cBhvr>
                                      <p:to>
                                        <p:strVal val="hidden"/>
                                      </p:to>
                                    </p:set>
                                  </p:childTnLst>
                                </p:cTn>
                              </p:par>
                              <p:par>
                                <p:cTn id="520" presetID="1" presetClass="exit" presetSubtype="0" fill="hold" grpId="2" nodeType="withEffect">
                                  <p:stCondLst>
                                    <p:cond delay="0"/>
                                  </p:stCondLst>
                                  <p:childTnLst>
                                    <p:set>
                                      <p:cBhvr>
                                        <p:cTn id="521" dur="1" fill="hold">
                                          <p:stCondLst>
                                            <p:cond delay="0"/>
                                          </p:stCondLst>
                                        </p:cTn>
                                        <p:tgtEl>
                                          <p:spTgt spid="114"/>
                                        </p:tgtEl>
                                        <p:attrNameLst>
                                          <p:attrName>style.visibility</p:attrName>
                                        </p:attrNameLst>
                                      </p:cBhvr>
                                      <p:to>
                                        <p:strVal val="hidden"/>
                                      </p:to>
                                    </p:set>
                                  </p:childTnLst>
                                </p:cTn>
                              </p:par>
                              <p:par>
                                <p:cTn id="522" presetID="1" presetClass="exit" presetSubtype="0" fill="hold" grpId="2" nodeType="withEffect">
                                  <p:stCondLst>
                                    <p:cond delay="0"/>
                                  </p:stCondLst>
                                  <p:childTnLst>
                                    <p:set>
                                      <p:cBhvr>
                                        <p:cTn id="523" dur="1" fill="hold">
                                          <p:stCondLst>
                                            <p:cond delay="0"/>
                                          </p:stCondLst>
                                        </p:cTn>
                                        <p:tgtEl>
                                          <p:spTgt spid="115"/>
                                        </p:tgtEl>
                                        <p:attrNameLst>
                                          <p:attrName>style.visibility</p:attrName>
                                        </p:attrNameLst>
                                      </p:cBhvr>
                                      <p:to>
                                        <p:strVal val="hidden"/>
                                      </p:to>
                                    </p:set>
                                  </p:childTnLst>
                                </p:cTn>
                              </p:par>
                              <p:par>
                                <p:cTn id="524" presetID="1" presetClass="exit" presetSubtype="0" fill="hold" grpId="2" nodeType="withEffect">
                                  <p:stCondLst>
                                    <p:cond delay="0"/>
                                  </p:stCondLst>
                                  <p:childTnLst>
                                    <p:set>
                                      <p:cBhvr>
                                        <p:cTn id="525" dur="1" fill="hold">
                                          <p:stCondLst>
                                            <p:cond delay="0"/>
                                          </p:stCondLst>
                                        </p:cTn>
                                        <p:tgtEl>
                                          <p:spTgt spid="116"/>
                                        </p:tgtEl>
                                        <p:attrNameLst>
                                          <p:attrName>style.visibility</p:attrName>
                                        </p:attrNameLst>
                                      </p:cBhvr>
                                      <p:to>
                                        <p:strVal val="hidden"/>
                                      </p:to>
                                    </p:set>
                                  </p:childTnLst>
                                </p:cTn>
                              </p:par>
                              <p:par>
                                <p:cTn id="526" presetID="1" presetClass="exit" presetSubtype="0" fill="hold" grpId="2" nodeType="withEffect">
                                  <p:stCondLst>
                                    <p:cond delay="0"/>
                                  </p:stCondLst>
                                  <p:childTnLst>
                                    <p:set>
                                      <p:cBhvr>
                                        <p:cTn id="527" dur="1" fill="hold">
                                          <p:stCondLst>
                                            <p:cond delay="0"/>
                                          </p:stCondLst>
                                        </p:cTn>
                                        <p:tgtEl>
                                          <p:spTgt spid="117"/>
                                        </p:tgtEl>
                                        <p:attrNameLst>
                                          <p:attrName>style.visibility</p:attrName>
                                        </p:attrNameLst>
                                      </p:cBhvr>
                                      <p:to>
                                        <p:strVal val="hidden"/>
                                      </p:to>
                                    </p:set>
                                  </p:childTnLst>
                                </p:cTn>
                              </p:par>
                              <p:par>
                                <p:cTn id="528" presetID="1" presetClass="exit" presetSubtype="0" fill="hold" grpId="2" nodeType="withEffect">
                                  <p:stCondLst>
                                    <p:cond delay="0"/>
                                  </p:stCondLst>
                                  <p:childTnLst>
                                    <p:set>
                                      <p:cBhvr>
                                        <p:cTn id="529" dur="1" fill="hold">
                                          <p:stCondLst>
                                            <p:cond delay="0"/>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46" grpId="0"/>
      <p:bldP spid="65" grpId="0" animBg="1"/>
      <p:bldP spid="65" grpId="1" animBg="1"/>
      <p:bldP spid="65" grpId="2" animBg="1"/>
      <p:bldP spid="66" grpId="0"/>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90" grpId="0"/>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8" grpId="0" animBg="1"/>
      <p:bldP spid="98" grpId="1" animBg="1"/>
      <p:bldP spid="98" grpId="2" animBg="1"/>
      <p:bldP spid="99" grpId="0" animBg="1"/>
      <p:bldP spid="99" grpId="1" animBg="1"/>
      <p:bldP spid="99" grpId="2" animBg="1"/>
      <p:bldP spid="100" grpId="0" animBg="1"/>
      <p:bldP spid="100" grpId="1" animBg="1"/>
      <p:bldP spid="100" grpId="2" animBg="1"/>
      <p:bldP spid="101" grpId="0" animBg="1"/>
      <p:bldP spid="101" grpId="1" animBg="1"/>
      <p:bldP spid="101" grpId="2" animBg="1"/>
      <p:bldP spid="102" grpId="0" animBg="1"/>
      <p:bldP spid="102" grpId="1" animBg="1"/>
      <p:bldP spid="102" grpId="2" animBg="1"/>
      <p:bldP spid="103" grpId="0" animBg="1"/>
      <p:bldP spid="103" grpId="1" animBg="1"/>
      <p:bldP spid="103" grpId="2" animBg="1"/>
      <p:bldP spid="104" grpId="0" animBg="1"/>
      <p:bldP spid="104" grpId="1" animBg="1"/>
      <p:bldP spid="104" grpId="2" animBg="1"/>
      <p:bldP spid="105" grpId="0" animBg="1"/>
      <p:bldP spid="105" grpId="1" animBg="1"/>
      <p:bldP spid="105" grpId="2" animBg="1"/>
      <p:bldP spid="106" grpId="0" animBg="1"/>
      <p:bldP spid="106" grpId="1" animBg="1"/>
      <p:bldP spid="106" grpId="2" animBg="1"/>
      <p:bldP spid="107" grpId="0" animBg="1"/>
      <p:bldP spid="107" grpId="1" animBg="1"/>
      <p:bldP spid="107" grpId="2" animBg="1"/>
      <p:bldP spid="108" grpId="0" animBg="1"/>
      <p:bldP spid="108" grpId="1" animBg="1"/>
      <p:bldP spid="108" grpId="2" animBg="1"/>
      <p:bldP spid="109" grpId="0" animBg="1"/>
      <p:bldP spid="109" grpId="1" animBg="1"/>
      <p:bldP spid="109" grpId="2" animBg="1"/>
      <p:bldP spid="110" grpId="0" animBg="1"/>
      <p:bldP spid="110" grpId="1" animBg="1"/>
      <p:bldP spid="110" grpId="2" animBg="1"/>
      <p:bldP spid="111" grpId="0" animBg="1"/>
      <p:bldP spid="111" grpId="1" animBg="1"/>
      <p:bldP spid="111" grpId="2" animBg="1"/>
      <p:bldP spid="113" grpId="0" animBg="1"/>
      <p:bldP spid="113" grpId="1" animBg="1"/>
      <p:bldP spid="113"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P spid="118" grpId="0" animBg="1"/>
      <p:bldP spid="118" grpId="1" animBg="1"/>
      <p:bldP spid="118" grpId="2" animBg="1"/>
      <p:bldP spid="120" grpId="0"/>
      <p:bldP spid="130" grpId="0"/>
      <p:bldP spid="130" grpId="1"/>
      <p:bldP spid="133" grpId="0"/>
      <p:bldP spid="13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Modelo</a:t>
            </a:r>
            <a:r>
              <a:rPr lang="en-US" sz="2800" dirty="0"/>
              <a:t> </a:t>
            </a:r>
            <a:r>
              <a:rPr lang="en-US" sz="2800" dirty="0" err="1"/>
              <a:t>Implementado</a:t>
            </a:r>
            <a:endParaRPr lang="en-US" sz="2800" dirty="0"/>
          </a:p>
        </p:txBody>
      </p:sp>
      <p:cxnSp>
        <p:nvCxnSpPr>
          <p:cNvPr id="63" name="Straight Connector 62"/>
          <p:cNvCxnSpPr/>
          <p:nvPr/>
        </p:nvCxnSpPr>
        <p:spPr bwMode="auto">
          <a:xfrm flipH="1">
            <a:off x="3840780" y="3886060"/>
            <a:ext cx="2059000" cy="9796"/>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64" name="Straight Connector 63"/>
          <p:cNvCxnSpPr/>
          <p:nvPr/>
        </p:nvCxnSpPr>
        <p:spPr bwMode="auto">
          <a:xfrm flipH="1">
            <a:off x="3768358" y="3776038"/>
            <a:ext cx="2907848" cy="6391"/>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5" name="Straight Connector 64"/>
          <p:cNvCxnSpPr>
            <a:endCxn id="71" idx="0"/>
          </p:cNvCxnSpPr>
          <p:nvPr/>
        </p:nvCxnSpPr>
        <p:spPr bwMode="auto">
          <a:xfrm>
            <a:off x="3785968" y="4059801"/>
            <a:ext cx="1926" cy="468097"/>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7" name="Straight Connector 66"/>
          <p:cNvCxnSpPr/>
          <p:nvPr/>
        </p:nvCxnSpPr>
        <p:spPr bwMode="auto">
          <a:xfrm flipH="1">
            <a:off x="3840781" y="4034729"/>
            <a:ext cx="857879"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70" name="Straight Connector 69"/>
          <p:cNvCxnSpPr/>
          <p:nvPr/>
        </p:nvCxnSpPr>
        <p:spPr bwMode="auto">
          <a:xfrm>
            <a:off x="5895934" y="3889555"/>
            <a:ext cx="14453" cy="674929"/>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pic>
        <p:nvPicPr>
          <p:cNvPr id="71" name="Picture 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9968" y="4527896"/>
            <a:ext cx="875854" cy="596036"/>
          </a:xfrm>
          <a:prstGeom prst="rect">
            <a:avLst/>
          </a:prstGeom>
        </p:spPr>
      </p:pic>
      <p:pic>
        <p:nvPicPr>
          <p:cNvPr id="72" name="Pictur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8008" y="4519429"/>
            <a:ext cx="460444" cy="901482"/>
          </a:xfrm>
          <a:prstGeom prst="rect">
            <a:avLst/>
          </a:prstGeom>
        </p:spPr>
      </p:pic>
      <p:cxnSp>
        <p:nvCxnSpPr>
          <p:cNvPr id="73" name="Straight Connector 72"/>
          <p:cNvCxnSpPr/>
          <p:nvPr/>
        </p:nvCxnSpPr>
        <p:spPr bwMode="auto">
          <a:xfrm>
            <a:off x="6676205" y="3763433"/>
            <a:ext cx="2026" cy="737524"/>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3446" y="4527178"/>
            <a:ext cx="841421" cy="469958"/>
          </a:xfrm>
          <a:prstGeom prst="rect">
            <a:avLst/>
          </a:prstGeom>
        </p:spPr>
      </p:pic>
      <p:pic>
        <p:nvPicPr>
          <p:cNvPr id="75" name="Pictur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7500" y="4542677"/>
            <a:ext cx="933713" cy="674247"/>
          </a:xfrm>
          <a:prstGeom prst="rect">
            <a:avLst/>
          </a:prstGeom>
        </p:spPr>
      </p:pic>
      <p:pic>
        <p:nvPicPr>
          <p:cNvPr id="76" name="Picture 7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7547" y="4519429"/>
            <a:ext cx="875854" cy="596036"/>
          </a:xfrm>
          <a:prstGeom prst="rect">
            <a:avLst/>
          </a:prstGeom>
        </p:spPr>
      </p:pic>
      <p:pic>
        <p:nvPicPr>
          <p:cNvPr id="77" name="Picture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5080" y="4519430"/>
            <a:ext cx="933713" cy="674247"/>
          </a:xfrm>
          <a:prstGeom prst="rect">
            <a:avLst/>
          </a:prstGeom>
        </p:spPr>
      </p:pic>
      <p:cxnSp>
        <p:nvCxnSpPr>
          <p:cNvPr id="80" name="Straight Connector 79"/>
          <p:cNvCxnSpPr/>
          <p:nvPr/>
        </p:nvCxnSpPr>
        <p:spPr bwMode="auto">
          <a:xfrm>
            <a:off x="4696102" y="4028378"/>
            <a:ext cx="1292" cy="492449"/>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81" name="Straight Connector 80"/>
          <p:cNvCxnSpPr/>
          <p:nvPr/>
        </p:nvCxnSpPr>
        <p:spPr bwMode="auto">
          <a:xfrm flipH="1">
            <a:off x="2488713" y="3284238"/>
            <a:ext cx="4948490" cy="20002"/>
          </a:xfrm>
          <a:prstGeom prst="line">
            <a:avLst/>
          </a:prstGeom>
          <a:noFill/>
          <a:ln w="25400" cap="flat" cmpd="sng" algn="ctr">
            <a:solidFill>
              <a:srgbClr val="C0504D"/>
            </a:solidFill>
            <a:prstDash val="solid"/>
            <a:headEnd type="triangle" w="lg" len="med"/>
            <a:tailEnd type="triangle" w="lg" len="med"/>
          </a:ln>
          <a:effectLst>
            <a:outerShdw blurRad="40000" dist="20000" dir="5400000" rotWithShape="0">
              <a:srgbClr val="000000">
                <a:alpha val="38000"/>
              </a:srgbClr>
            </a:outerShdw>
          </a:effectLst>
        </p:spPr>
      </p:cxnSp>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7677" y="2395098"/>
            <a:ext cx="499737" cy="499737"/>
          </a:xfrm>
          <a:prstGeom prst="rect">
            <a:avLst/>
          </a:prstGeom>
        </p:spPr>
      </p:pic>
      <p:sp>
        <p:nvSpPr>
          <p:cNvPr id="29" name="TextBox 28"/>
          <p:cNvSpPr txBox="1"/>
          <p:nvPr/>
        </p:nvSpPr>
        <p:spPr>
          <a:xfrm>
            <a:off x="2858285" y="5210510"/>
            <a:ext cx="606256" cy="276999"/>
          </a:xfrm>
          <a:prstGeom prst="rect">
            <a:avLst/>
          </a:prstGeom>
          <a:noFill/>
        </p:spPr>
        <p:txBody>
          <a:bodyPr wrap="none" rtlCol="0">
            <a:spAutoFit/>
          </a:bodyPr>
          <a:lstStyle/>
          <a:p>
            <a:r>
              <a:rPr lang="en-US" sz="1200" b="1" dirty="0"/>
              <a:t>Zona 1</a:t>
            </a:r>
          </a:p>
        </p:txBody>
      </p:sp>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0561" y="4232145"/>
            <a:ext cx="230258" cy="240270"/>
          </a:xfrm>
          <a:prstGeom prst="rect">
            <a:avLst/>
          </a:prstGeom>
          <a:noFill/>
        </p:spPr>
      </p:pic>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8495" y="4217397"/>
            <a:ext cx="230258" cy="240270"/>
          </a:xfrm>
          <a:prstGeom prst="rect">
            <a:avLst/>
          </a:prstGeom>
          <a:noFill/>
        </p:spPr>
      </p:pic>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02521" y="4224771"/>
            <a:ext cx="230258" cy="240270"/>
          </a:xfrm>
          <a:prstGeom prst="rect">
            <a:avLst/>
          </a:prstGeom>
          <a:noFill/>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2531" y="4269208"/>
            <a:ext cx="201281" cy="201281"/>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93411" y="4239711"/>
            <a:ext cx="210496" cy="210496"/>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72982" y="4239711"/>
            <a:ext cx="210496" cy="210496"/>
          </a:xfrm>
          <a:prstGeom prst="rect">
            <a:avLst/>
          </a:prstGeom>
        </p:spPr>
      </p:pic>
      <p:grpSp>
        <p:nvGrpSpPr>
          <p:cNvPr id="42" name="Group 41"/>
          <p:cNvGrpSpPr/>
          <p:nvPr/>
        </p:nvGrpSpPr>
        <p:grpSpPr>
          <a:xfrm>
            <a:off x="3502815" y="4478281"/>
            <a:ext cx="590882" cy="466200"/>
            <a:chOff x="1193685" y="3537206"/>
            <a:chExt cx="787843" cy="621600"/>
          </a:xfrm>
        </p:grpSpPr>
        <p:pic>
          <p:nvPicPr>
            <p:cNvPr id="44" name="Picture 43"/>
            <p:cNvPicPr>
              <a:picLocks noChangeAspect="1"/>
            </p:cNvPicPr>
            <p:nvPr/>
          </p:nvPicPr>
          <p:blipFill>
            <a:blip r:embed="rId11"/>
            <a:stretch>
              <a:fillRect/>
            </a:stretch>
          </p:blipFill>
          <p:spPr>
            <a:xfrm>
              <a:off x="1193685" y="3537206"/>
              <a:ext cx="787843" cy="621600"/>
            </a:xfrm>
            <a:prstGeom prst="rect">
              <a:avLst/>
            </a:prstGeom>
          </p:spPr>
        </p:pic>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6" name="Group 45"/>
          <p:cNvGrpSpPr/>
          <p:nvPr/>
        </p:nvGrpSpPr>
        <p:grpSpPr>
          <a:xfrm>
            <a:off x="4410186" y="4486030"/>
            <a:ext cx="590882" cy="466200"/>
            <a:chOff x="1193685" y="3537206"/>
            <a:chExt cx="787843" cy="621600"/>
          </a:xfrm>
        </p:grpSpPr>
        <p:pic>
          <p:nvPicPr>
            <p:cNvPr id="47" name="Picture 46"/>
            <p:cNvPicPr>
              <a:picLocks noChangeAspect="1"/>
            </p:cNvPicPr>
            <p:nvPr/>
          </p:nvPicPr>
          <p:blipFill>
            <a:blip r:embed="rId11"/>
            <a:stretch>
              <a:fillRect/>
            </a:stretch>
          </p:blipFill>
          <p:spPr>
            <a:xfrm>
              <a:off x="1193685" y="3537206"/>
              <a:ext cx="787843" cy="621600"/>
            </a:xfrm>
            <a:prstGeom prst="rect">
              <a:avLst/>
            </a:prstGeom>
          </p:spPr>
        </p:pic>
        <p:pic>
          <p:nvPicPr>
            <p:cNvPr id="48" name="Picture 4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9" name="Group 48"/>
          <p:cNvGrpSpPr/>
          <p:nvPr/>
        </p:nvGrpSpPr>
        <p:grpSpPr>
          <a:xfrm>
            <a:off x="6397583" y="4472314"/>
            <a:ext cx="590882" cy="466200"/>
            <a:chOff x="1193685" y="3537206"/>
            <a:chExt cx="787843" cy="621600"/>
          </a:xfrm>
        </p:grpSpPr>
        <p:pic>
          <p:nvPicPr>
            <p:cNvPr id="50" name="Picture 49"/>
            <p:cNvPicPr>
              <a:picLocks noChangeAspect="1"/>
            </p:cNvPicPr>
            <p:nvPr/>
          </p:nvPicPr>
          <p:blipFill>
            <a:blip r:embed="rId11"/>
            <a:stretch>
              <a:fillRect/>
            </a:stretch>
          </p:blipFill>
          <p:spPr>
            <a:xfrm>
              <a:off x="1193685" y="3537206"/>
              <a:ext cx="787843" cy="6216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pic>
        <p:nvPicPr>
          <p:cNvPr id="55" name="Pictur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65079" y="2774144"/>
            <a:ext cx="230258" cy="240270"/>
          </a:xfrm>
          <a:prstGeom prst="rect">
            <a:avLst/>
          </a:prstGeom>
          <a:noFill/>
        </p:spPr>
      </p:pic>
      <p:cxnSp>
        <p:nvCxnSpPr>
          <p:cNvPr id="57" name="Straight Connector 56"/>
          <p:cNvCxnSpPr/>
          <p:nvPr/>
        </p:nvCxnSpPr>
        <p:spPr bwMode="auto">
          <a:xfrm flipH="1">
            <a:off x="4178987" y="3923523"/>
            <a:ext cx="170941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78" name="Straight Connector 77"/>
          <p:cNvCxnSpPr/>
          <p:nvPr/>
        </p:nvCxnSpPr>
        <p:spPr bwMode="auto">
          <a:xfrm>
            <a:off x="5871790" y="3931742"/>
            <a:ext cx="12751" cy="59543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83" name="Straight Connector 82"/>
          <p:cNvCxnSpPr/>
          <p:nvPr/>
        </p:nvCxnSpPr>
        <p:spPr bwMode="auto">
          <a:xfrm>
            <a:off x="3844141" y="3297517"/>
            <a:ext cx="557384"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6" name="Straight Connector 65"/>
          <p:cNvCxnSpPr/>
          <p:nvPr/>
        </p:nvCxnSpPr>
        <p:spPr bwMode="auto">
          <a:xfrm>
            <a:off x="3855357" y="3290963"/>
            <a:ext cx="0" cy="610841"/>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9" name="Straight Connector 68"/>
          <p:cNvCxnSpPr/>
          <p:nvPr/>
        </p:nvCxnSpPr>
        <p:spPr bwMode="auto">
          <a:xfrm flipH="1">
            <a:off x="4398163" y="2849101"/>
            <a:ext cx="1" cy="44186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56" name="Picture 5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0557" y="3047762"/>
            <a:ext cx="201281" cy="201281"/>
          </a:xfrm>
          <a:prstGeom prst="rect">
            <a:avLst/>
          </a:prstGeom>
        </p:spPr>
      </p:pic>
      <p:pic>
        <p:nvPicPr>
          <p:cNvPr id="79" name="Picture 78"/>
          <p:cNvPicPr>
            <a:picLocks noChangeAspect="1"/>
          </p:cNvPicPr>
          <p:nvPr/>
        </p:nvPicPr>
        <p:blipFill>
          <a:blip r:embed="rId13" cstate="screen">
            <a:duotone>
              <a:prstClr val="black"/>
              <a:schemeClr val="accent3">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4162688" y="2311854"/>
            <a:ext cx="726961" cy="620446"/>
          </a:xfrm>
          <a:prstGeom prst="rect">
            <a:avLst/>
          </a:prstGeom>
        </p:spPr>
      </p:pic>
      <p:pic>
        <p:nvPicPr>
          <p:cNvPr id="68" name="Picture 6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52496" y="3591147"/>
            <a:ext cx="634027" cy="634027"/>
          </a:xfrm>
          <a:prstGeom prst="rect">
            <a:avLst/>
          </a:prstGeom>
        </p:spPr>
      </p:pic>
      <p:sp>
        <p:nvSpPr>
          <p:cNvPr id="28" name="Rectangle 27"/>
          <p:cNvSpPr/>
          <p:nvPr/>
        </p:nvSpPr>
        <p:spPr bwMode="auto">
          <a:xfrm>
            <a:off x="2744330" y="3398566"/>
            <a:ext cx="4362855" cy="2090300"/>
          </a:xfrm>
          <a:prstGeom prst="rect">
            <a:avLst/>
          </a:prstGeom>
          <a:solidFill>
            <a:schemeClr val="accent6">
              <a:lumMod val="60000"/>
              <a:lumOff val="40000"/>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0" fontAlgn="base" hangingPunct="0">
              <a:spcBef>
                <a:spcPct val="0"/>
              </a:spcBef>
              <a:spcAft>
                <a:spcPct val="0"/>
              </a:spcAft>
            </a:pPr>
            <a:endParaRPr lang="en-US" dirty="0">
              <a:latin typeface="Arial" charset="0"/>
              <a:ea typeface="ＭＳ Ｐゴシック" pitchFamily="34" charset="-128"/>
            </a:endParaRPr>
          </a:p>
        </p:txBody>
      </p:sp>
      <p:grpSp>
        <p:nvGrpSpPr>
          <p:cNvPr id="52" name="Group 51"/>
          <p:cNvGrpSpPr/>
          <p:nvPr/>
        </p:nvGrpSpPr>
        <p:grpSpPr>
          <a:xfrm>
            <a:off x="4706897" y="2723712"/>
            <a:ext cx="590882" cy="466200"/>
            <a:chOff x="1193685" y="3537206"/>
            <a:chExt cx="787843" cy="621600"/>
          </a:xfrm>
        </p:grpSpPr>
        <p:pic>
          <p:nvPicPr>
            <p:cNvPr id="53" name="Picture 52"/>
            <p:cNvPicPr>
              <a:picLocks noChangeAspect="1"/>
            </p:cNvPicPr>
            <p:nvPr/>
          </p:nvPicPr>
          <p:blipFill>
            <a:blip r:embed="rId11"/>
            <a:stretch>
              <a:fillRect/>
            </a:stretch>
          </p:blipFill>
          <p:spPr>
            <a:xfrm>
              <a:off x="1193685" y="3537206"/>
              <a:ext cx="787843" cy="621600"/>
            </a:xfrm>
            <a:prstGeom prst="rect">
              <a:avLst/>
            </a:prstGeom>
          </p:spPr>
        </p:pic>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sp>
        <p:nvSpPr>
          <p:cNvPr id="62" name="TextBox 61">
            <a:extLst>
              <a:ext uri="{FF2B5EF4-FFF2-40B4-BE49-F238E27FC236}">
                <a16:creationId xmlns:a16="http://schemas.microsoft.com/office/drawing/2014/main" id="{4127759F-E6E2-4601-0463-F68A4EC0AEBB}"/>
              </a:ext>
            </a:extLst>
          </p:cNvPr>
          <p:cNvSpPr txBox="1"/>
          <p:nvPr/>
        </p:nvSpPr>
        <p:spPr>
          <a:xfrm>
            <a:off x="1111827" y="1359460"/>
            <a:ext cx="3982642" cy="1323439"/>
          </a:xfrm>
          <a:prstGeom prst="rect">
            <a:avLst/>
          </a:prstGeom>
          <a:noFill/>
        </p:spPr>
        <p:txBody>
          <a:bodyPr wrap="square" rtlCol="0">
            <a:spAutoFit/>
          </a:bodyPr>
          <a:lstStyle/>
          <a:p>
            <a:r>
              <a:rPr lang="en-US" sz="1600" b="1" dirty="0"/>
              <a:t>Software FactoryTalk</a:t>
            </a:r>
            <a:r>
              <a:rPr lang="en-US" sz="1600" b="1" baseline="30000" dirty="0"/>
              <a:t>®</a:t>
            </a:r>
            <a:r>
              <a:rPr lang="en-US" sz="1600" b="1" dirty="0"/>
              <a:t> Policy Manager</a:t>
            </a:r>
          </a:p>
          <a:p>
            <a:r>
              <a:rPr lang="en-US" sz="1600" dirty="0" err="1"/>
              <a:t>Conceptos</a:t>
            </a:r>
            <a:r>
              <a:rPr lang="en-US" sz="1600" dirty="0"/>
              <a:t> de </a:t>
            </a:r>
            <a:r>
              <a:rPr lang="en-US" sz="1600" dirty="0" err="1"/>
              <a:t>herramientas</a:t>
            </a:r>
            <a:r>
              <a:rPr lang="en-US" sz="1600" dirty="0"/>
              <a:t> de </a:t>
            </a:r>
            <a:r>
              <a:rPr lang="en-US" sz="1600" dirty="0" err="1"/>
              <a:t>modelado</a:t>
            </a:r>
            <a:endParaRPr lang="en-US" sz="1600" dirty="0"/>
          </a:p>
          <a:p>
            <a:pPr marL="214313" indent="-214313">
              <a:buFont typeface="Arial" panose="020B0604020202020204" pitchFamily="34" charset="0"/>
              <a:buChar char="•"/>
            </a:pPr>
            <a:r>
              <a:rPr lang="en-US" sz="1600" dirty="0" err="1"/>
              <a:t>Dispositivos</a:t>
            </a:r>
            <a:endParaRPr lang="en-US" sz="1600" dirty="0"/>
          </a:p>
          <a:p>
            <a:pPr marL="214313" indent="-214313">
              <a:buFont typeface="Arial" panose="020B0604020202020204" pitchFamily="34" charset="0"/>
              <a:buChar char="•"/>
            </a:pPr>
            <a:r>
              <a:rPr lang="en-US" sz="1600" dirty="0"/>
              <a:t>Zonas</a:t>
            </a:r>
          </a:p>
          <a:p>
            <a:pPr marL="214313" indent="-214313">
              <a:buFont typeface="Arial" panose="020B0604020202020204" pitchFamily="34" charset="0"/>
              <a:buChar char="•"/>
            </a:pPr>
            <a:r>
              <a:rPr lang="en-US" sz="1600" dirty="0" err="1"/>
              <a:t>Conductos</a:t>
            </a:r>
            <a:endParaRPr lang="en-US" sz="1600" dirty="0"/>
          </a:p>
        </p:txBody>
      </p:sp>
      <p:sp>
        <p:nvSpPr>
          <p:cNvPr id="84" name="TextBox 83">
            <a:extLst>
              <a:ext uri="{FF2B5EF4-FFF2-40B4-BE49-F238E27FC236}">
                <a16:creationId xmlns:a16="http://schemas.microsoft.com/office/drawing/2014/main" id="{3F4971CA-1EE5-EA41-FD4E-5199EE64CB82}"/>
              </a:ext>
            </a:extLst>
          </p:cNvPr>
          <p:cNvSpPr txBox="1"/>
          <p:nvPr/>
        </p:nvSpPr>
        <p:spPr>
          <a:xfrm>
            <a:off x="5297500" y="1318315"/>
            <a:ext cx="4953091" cy="830997"/>
          </a:xfrm>
          <a:prstGeom prst="rect">
            <a:avLst/>
          </a:prstGeom>
          <a:noFill/>
        </p:spPr>
        <p:txBody>
          <a:bodyPr wrap="square" rtlCol="0">
            <a:spAutoFit/>
          </a:bodyPr>
          <a:lstStyle/>
          <a:p>
            <a:r>
              <a:rPr lang="en-US" sz="1600" b="1" dirty="0"/>
              <a:t>FactoryTalk</a:t>
            </a:r>
            <a:r>
              <a:rPr lang="en-US" sz="1600" b="1" baseline="30000" dirty="0"/>
              <a:t>®</a:t>
            </a:r>
            <a:r>
              <a:rPr lang="en-US" sz="1600" b="1" dirty="0"/>
              <a:t> System Services </a:t>
            </a:r>
          </a:p>
          <a:p>
            <a:r>
              <a:rPr lang="en-US" sz="1600" dirty="0"/>
              <a:t>Policy authority (integrity, encryption), certificate authority, identity (trust), deployment, etc. </a:t>
            </a:r>
            <a:endParaRPr lang="en-US" sz="1600" i="1" u="sng" dirty="0"/>
          </a:p>
        </p:txBody>
      </p:sp>
      <p:grpSp>
        <p:nvGrpSpPr>
          <p:cNvPr id="13" name="Group 12">
            <a:extLst>
              <a:ext uri="{FF2B5EF4-FFF2-40B4-BE49-F238E27FC236}">
                <a16:creationId xmlns:a16="http://schemas.microsoft.com/office/drawing/2014/main" id="{591282A6-A885-F9DD-5E0C-1BE6209DDC6F}"/>
              </a:ext>
            </a:extLst>
          </p:cNvPr>
          <p:cNvGrpSpPr/>
          <p:nvPr/>
        </p:nvGrpSpPr>
        <p:grpSpPr>
          <a:xfrm>
            <a:off x="8010420" y="3008808"/>
            <a:ext cx="3126335" cy="2882798"/>
            <a:chOff x="7410047" y="3310964"/>
            <a:chExt cx="2481872" cy="2465292"/>
          </a:xfrm>
        </p:grpSpPr>
        <p:cxnSp>
          <p:nvCxnSpPr>
            <p:cNvPr id="4" name="Straight Connector 3">
              <a:extLst>
                <a:ext uri="{FF2B5EF4-FFF2-40B4-BE49-F238E27FC236}">
                  <a16:creationId xmlns:a16="http://schemas.microsoft.com/office/drawing/2014/main" id="{EB072303-AC37-4FF4-8251-787FAD7ABF48}"/>
                </a:ext>
              </a:extLst>
            </p:cNvPr>
            <p:cNvCxnSpPr/>
            <p:nvPr/>
          </p:nvCxnSpPr>
          <p:spPr bwMode="auto">
            <a:xfrm>
              <a:off x="9276272" y="3874607"/>
              <a:ext cx="41360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5" name="Picture 4">
              <a:extLst>
                <a:ext uri="{FF2B5EF4-FFF2-40B4-BE49-F238E27FC236}">
                  <a16:creationId xmlns:a16="http://schemas.microsoft.com/office/drawing/2014/main" id="{E92138F8-43E6-3952-CD4A-A1F8BB3A85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42736" y="4876663"/>
              <a:ext cx="285731" cy="298155"/>
            </a:xfrm>
            <a:prstGeom prst="rect">
              <a:avLst/>
            </a:prstGeom>
            <a:noFill/>
          </p:spPr>
        </p:pic>
        <p:pic>
          <p:nvPicPr>
            <p:cNvPr id="6" name="Picture 5">
              <a:extLst>
                <a:ext uri="{FF2B5EF4-FFF2-40B4-BE49-F238E27FC236}">
                  <a16:creationId xmlns:a16="http://schemas.microsoft.com/office/drawing/2014/main" id="{1440C775-55D6-39DF-A962-F189E1F305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0838" y="4443252"/>
              <a:ext cx="369524" cy="369524"/>
            </a:xfrm>
            <a:prstGeom prst="rect">
              <a:avLst/>
            </a:prstGeom>
          </p:spPr>
        </p:pic>
        <p:pic>
          <p:nvPicPr>
            <p:cNvPr id="7" name="Picture 6">
              <a:extLst>
                <a:ext uri="{FF2B5EF4-FFF2-40B4-BE49-F238E27FC236}">
                  <a16:creationId xmlns:a16="http://schemas.microsoft.com/office/drawing/2014/main" id="{9F5B281E-84AD-98A4-E012-EC490F10DC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72825" y="4060884"/>
              <a:ext cx="348098" cy="348098"/>
            </a:xfrm>
            <a:prstGeom prst="rect">
              <a:avLst/>
            </a:prstGeom>
          </p:spPr>
        </p:pic>
        <p:grpSp>
          <p:nvGrpSpPr>
            <p:cNvPr id="8" name="Group 7">
              <a:extLst>
                <a:ext uri="{FF2B5EF4-FFF2-40B4-BE49-F238E27FC236}">
                  <a16:creationId xmlns:a16="http://schemas.microsoft.com/office/drawing/2014/main" id="{0506919F-E8B8-42FE-D8A5-ADC3C8500D69}"/>
                </a:ext>
              </a:extLst>
            </p:cNvPr>
            <p:cNvGrpSpPr/>
            <p:nvPr/>
          </p:nvGrpSpPr>
          <p:grpSpPr>
            <a:xfrm>
              <a:off x="9156887" y="5207489"/>
              <a:ext cx="735032" cy="568767"/>
              <a:chOff x="1193685" y="3537206"/>
              <a:chExt cx="787843" cy="621600"/>
            </a:xfrm>
          </p:grpSpPr>
          <p:pic>
            <p:nvPicPr>
              <p:cNvPr id="9" name="Picture 8">
                <a:extLst>
                  <a:ext uri="{FF2B5EF4-FFF2-40B4-BE49-F238E27FC236}">
                    <a16:creationId xmlns:a16="http://schemas.microsoft.com/office/drawing/2014/main" id="{4182BF39-B7A4-26D6-5779-495E3622894B}"/>
                  </a:ext>
                </a:extLst>
              </p:cNvPr>
              <p:cNvPicPr>
                <a:picLocks noChangeAspect="1"/>
              </p:cNvPicPr>
              <p:nvPr/>
            </p:nvPicPr>
            <p:blipFill>
              <a:blip r:embed="rId11"/>
              <a:stretch>
                <a:fillRect/>
              </a:stretch>
            </p:blipFill>
            <p:spPr>
              <a:xfrm>
                <a:off x="1193685" y="3537206"/>
                <a:ext cx="787843" cy="621600"/>
              </a:xfrm>
              <a:prstGeom prst="rect">
                <a:avLst/>
              </a:prstGeom>
            </p:spPr>
          </p:pic>
          <p:pic>
            <p:nvPicPr>
              <p:cNvPr id="10" name="Picture 9">
                <a:extLst>
                  <a:ext uri="{FF2B5EF4-FFF2-40B4-BE49-F238E27FC236}">
                    <a16:creationId xmlns:a16="http://schemas.microsoft.com/office/drawing/2014/main" id="{B823176A-EA4F-B8DB-4C15-E5C18F9E96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sp>
          <p:nvSpPr>
            <p:cNvPr id="11" name="TextBox 10">
              <a:extLst>
                <a:ext uri="{FF2B5EF4-FFF2-40B4-BE49-F238E27FC236}">
                  <a16:creationId xmlns:a16="http://schemas.microsoft.com/office/drawing/2014/main" id="{A27219E7-1CCF-B224-7C0F-00AFD00F8230}"/>
                </a:ext>
              </a:extLst>
            </p:cNvPr>
            <p:cNvSpPr txBox="1"/>
            <p:nvPr/>
          </p:nvSpPr>
          <p:spPr>
            <a:xfrm>
              <a:off x="7410047" y="3655162"/>
              <a:ext cx="1728857" cy="1880643"/>
            </a:xfrm>
            <a:prstGeom prst="rect">
              <a:avLst/>
            </a:prstGeom>
            <a:noFill/>
          </p:spPr>
          <p:txBody>
            <a:bodyPr wrap="square" rtlCol="0">
              <a:spAutoFit/>
            </a:bodyPr>
            <a:lstStyle/>
            <a:p>
              <a:pPr algn="r">
                <a:lnSpc>
                  <a:spcPct val="200000"/>
                </a:lnSpc>
              </a:pPr>
              <a:r>
                <a:rPr lang="en-US" sz="1200" b="1" dirty="0" err="1">
                  <a:solidFill>
                    <a:schemeClr val="bg2">
                      <a:lumMod val="60000"/>
                      <a:lumOff val="40000"/>
                    </a:schemeClr>
                  </a:solidFill>
                  <a:latin typeface="Arial Narrow"/>
                  <a:cs typeface="Arial Narrow"/>
                </a:rPr>
                <a:t>Dispositivo</a:t>
              </a:r>
              <a:r>
                <a:rPr lang="en-US" sz="1200" b="1" dirty="0">
                  <a:solidFill>
                    <a:schemeClr val="bg2">
                      <a:lumMod val="60000"/>
                      <a:lumOff val="40000"/>
                    </a:schemeClr>
                  </a:solidFill>
                  <a:latin typeface="Arial Narrow"/>
                  <a:cs typeface="Arial Narrow"/>
                </a:rPr>
                <a:t> de </a:t>
              </a:r>
              <a:r>
                <a:rPr lang="en-US" sz="1200" b="1" dirty="0" err="1">
                  <a:solidFill>
                    <a:schemeClr val="bg2">
                      <a:lumMod val="60000"/>
                      <a:lumOff val="40000"/>
                    </a:schemeClr>
                  </a:solidFill>
                  <a:latin typeface="Arial Narrow"/>
                  <a:cs typeface="Arial Narrow"/>
                </a:rPr>
                <a:t>Confianza</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Integridad</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Encriptado</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a:solidFill>
                    <a:schemeClr val="bg2">
                      <a:lumMod val="60000"/>
                      <a:lumOff val="40000"/>
                    </a:schemeClr>
                  </a:solidFill>
                  <a:latin typeface="Arial Narrow"/>
                  <a:cs typeface="Arial Narrow"/>
                </a:rPr>
                <a:t>Lista de IPs de </a:t>
              </a:r>
              <a:r>
                <a:rPr lang="en-US" sz="1200" b="1" dirty="0" err="1">
                  <a:solidFill>
                    <a:schemeClr val="bg2">
                      <a:lumMod val="60000"/>
                      <a:lumOff val="40000"/>
                    </a:schemeClr>
                  </a:solidFill>
                  <a:latin typeface="Arial Narrow"/>
                  <a:cs typeface="Arial Narrow"/>
                </a:rPr>
                <a:t>confianza</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Certificado</a:t>
              </a:r>
              <a:endParaRPr lang="en-US" sz="1200" b="1" dirty="0">
                <a:solidFill>
                  <a:schemeClr val="bg2">
                    <a:lumMod val="60000"/>
                    <a:lumOff val="40000"/>
                  </a:schemeClr>
                </a:solidFill>
                <a:latin typeface="Arial Narrow"/>
                <a:cs typeface="Arial Narrow"/>
              </a:endParaRPr>
            </a:p>
          </p:txBody>
        </p:sp>
        <p:sp>
          <p:nvSpPr>
            <p:cNvPr id="12" name="TextBox 11">
              <a:extLst>
                <a:ext uri="{FF2B5EF4-FFF2-40B4-BE49-F238E27FC236}">
                  <a16:creationId xmlns:a16="http://schemas.microsoft.com/office/drawing/2014/main" id="{F2B54375-E71A-B47E-5CB0-E79EB0737086}"/>
                </a:ext>
              </a:extLst>
            </p:cNvPr>
            <p:cNvSpPr txBox="1"/>
            <p:nvPr/>
          </p:nvSpPr>
          <p:spPr>
            <a:xfrm>
              <a:off x="8470077" y="3310964"/>
              <a:ext cx="1353075" cy="374333"/>
            </a:xfrm>
            <a:prstGeom prst="rect">
              <a:avLst/>
            </a:prstGeom>
            <a:noFill/>
          </p:spPr>
          <p:txBody>
            <a:bodyPr wrap="square" rtlCol="0">
              <a:spAutoFit/>
            </a:bodyPr>
            <a:lstStyle/>
            <a:p>
              <a:pPr algn="ctr">
                <a:lnSpc>
                  <a:spcPct val="150000"/>
                </a:lnSpc>
              </a:pPr>
              <a:r>
                <a:rPr lang="en-US" sz="1400" b="1" dirty="0" err="1">
                  <a:solidFill>
                    <a:schemeClr val="bg2">
                      <a:lumMod val="60000"/>
                      <a:lumOff val="40000"/>
                    </a:schemeClr>
                  </a:solidFill>
                  <a:latin typeface="Arial Narrow"/>
                  <a:cs typeface="Arial Narrow"/>
                </a:rPr>
                <a:t>Etiquetas</a:t>
              </a:r>
              <a:endParaRPr lang="en-US" sz="1400" b="1" dirty="0">
                <a:solidFill>
                  <a:schemeClr val="bg2">
                    <a:lumMod val="60000"/>
                    <a:lumOff val="40000"/>
                  </a:schemeClr>
                </a:solidFill>
                <a:latin typeface="Arial Narrow"/>
                <a:cs typeface="Arial Narrow"/>
              </a:endParaRPr>
            </a:p>
          </p:txBody>
        </p:sp>
      </p:grpSp>
    </p:spTree>
    <p:extLst>
      <p:ext uri="{BB962C8B-B14F-4D97-AF65-F5344CB8AC3E}">
        <p14:creationId xmlns:p14="http://schemas.microsoft.com/office/powerpoint/2010/main" val="29883306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Modelo</a:t>
            </a:r>
            <a:r>
              <a:rPr lang="en-US" sz="2800" dirty="0"/>
              <a:t> </a:t>
            </a:r>
            <a:r>
              <a:rPr lang="en-US" sz="2800" dirty="0" err="1"/>
              <a:t>Implementado</a:t>
            </a:r>
            <a:endParaRPr lang="en-US" sz="2800" dirty="0"/>
          </a:p>
        </p:txBody>
      </p:sp>
      <p:cxnSp>
        <p:nvCxnSpPr>
          <p:cNvPr id="63" name="Straight Connector 62"/>
          <p:cNvCxnSpPr/>
          <p:nvPr/>
        </p:nvCxnSpPr>
        <p:spPr bwMode="auto">
          <a:xfrm flipH="1">
            <a:off x="3840780" y="3886060"/>
            <a:ext cx="2059000" cy="9796"/>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64" name="Straight Connector 63"/>
          <p:cNvCxnSpPr/>
          <p:nvPr/>
        </p:nvCxnSpPr>
        <p:spPr bwMode="auto">
          <a:xfrm flipH="1">
            <a:off x="3768358" y="3776038"/>
            <a:ext cx="2907848" cy="6391"/>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5" name="Straight Connector 64"/>
          <p:cNvCxnSpPr>
            <a:endCxn id="71" idx="0"/>
          </p:cNvCxnSpPr>
          <p:nvPr/>
        </p:nvCxnSpPr>
        <p:spPr bwMode="auto">
          <a:xfrm>
            <a:off x="3785968" y="4059801"/>
            <a:ext cx="1926" cy="468097"/>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7" name="Straight Connector 66"/>
          <p:cNvCxnSpPr/>
          <p:nvPr/>
        </p:nvCxnSpPr>
        <p:spPr bwMode="auto">
          <a:xfrm flipH="1">
            <a:off x="3840781" y="4034729"/>
            <a:ext cx="857879"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70" name="Straight Connector 69"/>
          <p:cNvCxnSpPr/>
          <p:nvPr/>
        </p:nvCxnSpPr>
        <p:spPr bwMode="auto">
          <a:xfrm>
            <a:off x="5895934" y="3889555"/>
            <a:ext cx="14453" cy="674929"/>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pic>
        <p:nvPicPr>
          <p:cNvPr id="71" name="Picture 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9968" y="4527896"/>
            <a:ext cx="875854" cy="596036"/>
          </a:xfrm>
          <a:prstGeom prst="rect">
            <a:avLst/>
          </a:prstGeom>
        </p:spPr>
      </p:pic>
      <p:pic>
        <p:nvPicPr>
          <p:cNvPr id="72" name="Pictur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8008" y="4519429"/>
            <a:ext cx="460444" cy="901482"/>
          </a:xfrm>
          <a:prstGeom prst="rect">
            <a:avLst/>
          </a:prstGeom>
        </p:spPr>
      </p:pic>
      <p:cxnSp>
        <p:nvCxnSpPr>
          <p:cNvPr id="73" name="Straight Connector 72"/>
          <p:cNvCxnSpPr/>
          <p:nvPr/>
        </p:nvCxnSpPr>
        <p:spPr bwMode="auto">
          <a:xfrm>
            <a:off x="6676205" y="3763433"/>
            <a:ext cx="2026" cy="737524"/>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3446" y="4527178"/>
            <a:ext cx="841421" cy="469958"/>
          </a:xfrm>
          <a:prstGeom prst="rect">
            <a:avLst/>
          </a:prstGeom>
        </p:spPr>
      </p:pic>
      <p:pic>
        <p:nvPicPr>
          <p:cNvPr id="75" name="Pictur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7500" y="4542677"/>
            <a:ext cx="933713" cy="674247"/>
          </a:xfrm>
          <a:prstGeom prst="rect">
            <a:avLst/>
          </a:prstGeom>
        </p:spPr>
      </p:pic>
      <p:pic>
        <p:nvPicPr>
          <p:cNvPr id="76" name="Picture 7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7547" y="4519429"/>
            <a:ext cx="875854" cy="596036"/>
          </a:xfrm>
          <a:prstGeom prst="rect">
            <a:avLst/>
          </a:prstGeom>
        </p:spPr>
      </p:pic>
      <p:pic>
        <p:nvPicPr>
          <p:cNvPr id="77" name="Picture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5080" y="4519430"/>
            <a:ext cx="933713" cy="674247"/>
          </a:xfrm>
          <a:prstGeom prst="rect">
            <a:avLst/>
          </a:prstGeom>
        </p:spPr>
      </p:pic>
      <p:cxnSp>
        <p:nvCxnSpPr>
          <p:cNvPr id="80" name="Straight Connector 79"/>
          <p:cNvCxnSpPr/>
          <p:nvPr/>
        </p:nvCxnSpPr>
        <p:spPr bwMode="auto">
          <a:xfrm>
            <a:off x="4696102" y="4028378"/>
            <a:ext cx="1292" cy="492449"/>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81" name="Straight Connector 80"/>
          <p:cNvCxnSpPr/>
          <p:nvPr/>
        </p:nvCxnSpPr>
        <p:spPr bwMode="auto">
          <a:xfrm flipH="1">
            <a:off x="2488713" y="3284238"/>
            <a:ext cx="4948490" cy="20002"/>
          </a:xfrm>
          <a:prstGeom prst="line">
            <a:avLst/>
          </a:prstGeom>
          <a:noFill/>
          <a:ln w="25400" cap="flat" cmpd="sng" algn="ctr">
            <a:solidFill>
              <a:srgbClr val="C0504D"/>
            </a:solidFill>
            <a:prstDash val="solid"/>
            <a:headEnd type="triangle" w="lg" len="med"/>
            <a:tailEnd type="triangle" w="lg" len="med"/>
          </a:ln>
          <a:effectLst>
            <a:outerShdw blurRad="40000" dist="20000" dir="5400000" rotWithShape="0">
              <a:srgbClr val="000000">
                <a:alpha val="38000"/>
              </a:srgbClr>
            </a:outerShdw>
          </a:effectLst>
        </p:spPr>
      </p:cxnSp>
      <p:sp>
        <p:nvSpPr>
          <p:cNvPr id="29" name="TextBox 28"/>
          <p:cNvSpPr txBox="1"/>
          <p:nvPr/>
        </p:nvSpPr>
        <p:spPr>
          <a:xfrm>
            <a:off x="2858285" y="5210510"/>
            <a:ext cx="606256" cy="276999"/>
          </a:xfrm>
          <a:prstGeom prst="rect">
            <a:avLst/>
          </a:prstGeom>
          <a:noFill/>
        </p:spPr>
        <p:txBody>
          <a:bodyPr wrap="none" rtlCol="0">
            <a:spAutoFit/>
          </a:bodyPr>
          <a:lstStyle/>
          <a:p>
            <a:r>
              <a:rPr lang="en-US" sz="1200" b="1" dirty="0"/>
              <a:t>Zone 1</a:t>
            </a:r>
          </a:p>
        </p:txBody>
      </p:sp>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0561" y="4232145"/>
            <a:ext cx="230258" cy="240270"/>
          </a:xfrm>
          <a:prstGeom prst="rect">
            <a:avLst/>
          </a:prstGeom>
          <a:noFill/>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8495" y="4217397"/>
            <a:ext cx="230258" cy="240270"/>
          </a:xfrm>
          <a:prstGeom prst="rect">
            <a:avLst/>
          </a:prstGeom>
          <a:noFill/>
        </p:spPr>
      </p:pic>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2521" y="4224771"/>
            <a:ext cx="230258" cy="240270"/>
          </a:xfrm>
          <a:prstGeom prst="rect">
            <a:avLst/>
          </a:prstGeom>
          <a:noFill/>
        </p:spPr>
      </p:pic>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02531" y="4269208"/>
            <a:ext cx="201281" cy="201281"/>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93411" y="4239711"/>
            <a:ext cx="210496" cy="210496"/>
          </a:xfrm>
          <a:prstGeom prst="rect">
            <a:avLst/>
          </a:prstGeom>
        </p:spPr>
      </p:pic>
      <p:pic>
        <p:nvPicPr>
          <p:cNvPr id="37" name="Picture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2982" y="4239711"/>
            <a:ext cx="210496" cy="210496"/>
          </a:xfrm>
          <a:prstGeom prst="rect">
            <a:avLst/>
          </a:prstGeom>
        </p:spPr>
      </p:pic>
      <p:cxnSp>
        <p:nvCxnSpPr>
          <p:cNvPr id="32" name="Straight Connector 31"/>
          <p:cNvCxnSpPr/>
          <p:nvPr/>
        </p:nvCxnSpPr>
        <p:spPr bwMode="auto">
          <a:xfrm>
            <a:off x="9276272" y="3874607"/>
            <a:ext cx="41360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2736" y="4876663"/>
            <a:ext cx="285731" cy="298155"/>
          </a:xfrm>
          <a:prstGeom prst="rect">
            <a:avLst/>
          </a:prstGeom>
          <a:noFill/>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00838" y="4443252"/>
            <a:ext cx="369524" cy="369524"/>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72825" y="4060884"/>
            <a:ext cx="348098" cy="348098"/>
          </a:xfrm>
          <a:prstGeom prst="rect">
            <a:avLst/>
          </a:prstGeom>
        </p:spPr>
      </p:pic>
      <p:grpSp>
        <p:nvGrpSpPr>
          <p:cNvPr id="42" name="Group 41"/>
          <p:cNvGrpSpPr/>
          <p:nvPr/>
        </p:nvGrpSpPr>
        <p:grpSpPr>
          <a:xfrm>
            <a:off x="3502815" y="4478281"/>
            <a:ext cx="590882" cy="466200"/>
            <a:chOff x="1193685" y="3537206"/>
            <a:chExt cx="787843" cy="621600"/>
          </a:xfrm>
        </p:grpSpPr>
        <p:pic>
          <p:nvPicPr>
            <p:cNvPr id="44" name="Picture 43"/>
            <p:cNvPicPr>
              <a:picLocks noChangeAspect="1"/>
            </p:cNvPicPr>
            <p:nvPr/>
          </p:nvPicPr>
          <p:blipFill>
            <a:blip r:embed="rId10"/>
            <a:stretch>
              <a:fillRect/>
            </a:stretch>
          </p:blipFill>
          <p:spPr>
            <a:xfrm>
              <a:off x="1193685" y="3537206"/>
              <a:ext cx="787843" cy="621600"/>
            </a:xfrm>
            <a:prstGeom prst="rect">
              <a:avLst/>
            </a:prstGeom>
          </p:spPr>
        </p:pic>
        <p:pic>
          <p:nvPicPr>
            <p:cNvPr id="45" name="Picture 4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6" name="Group 45"/>
          <p:cNvGrpSpPr/>
          <p:nvPr/>
        </p:nvGrpSpPr>
        <p:grpSpPr>
          <a:xfrm>
            <a:off x="4410186" y="4486030"/>
            <a:ext cx="590882" cy="466200"/>
            <a:chOff x="1193685" y="3537206"/>
            <a:chExt cx="787843" cy="621600"/>
          </a:xfrm>
        </p:grpSpPr>
        <p:pic>
          <p:nvPicPr>
            <p:cNvPr id="47" name="Picture 46"/>
            <p:cNvPicPr>
              <a:picLocks noChangeAspect="1"/>
            </p:cNvPicPr>
            <p:nvPr/>
          </p:nvPicPr>
          <p:blipFill>
            <a:blip r:embed="rId10"/>
            <a:stretch>
              <a:fillRect/>
            </a:stretch>
          </p:blipFill>
          <p:spPr>
            <a:xfrm>
              <a:off x="1193685" y="3537206"/>
              <a:ext cx="787843" cy="621600"/>
            </a:xfrm>
            <a:prstGeom prst="rect">
              <a:avLst/>
            </a:prstGeom>
          </p:spPr>
        </p:pic>
        <p:pic>
          <p:nvPicPr>
            <p:cNvPr id="48" name="Picture 4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49" name="Group 48"/>
          <p:cNvGrpSpPr/>
          <p:nvPr/>
        </p:nvGrpSpPr>
        <p:grpSpPr>
          <a:xfrm>
            <a:off x="6397583" y="4472314"/>
            <a:ext cx="590882" cy="466200"/>
            <a:chOff x="1193685" y="3537206"/>
            <a:chExt cx="787843" cy="621600"/>
          </a:xfrm>
        </p:grpSpPr>
        <p:pic>
          <p:nvPicPr>
            <p:cNvPr id="50" name="Picture 49"/>
            <p:cNvPicPr>
              <a:picLocks noChangeAspect="1"/>
            </p:cNvPicPr>
            <p:nvPr/>
          </p:nvPicPr>
          <p:blipFill>
            <a:blip r:embed="rId10"/>
            <a:stretch>
              <a:fillRect/>
            </a:stretch>
          </p:blipFill>
          <p:spPr>
            <a:xfrm>
              <a:off x="1193685" y="3537206"/>
              <a:ext cx="787843" cy="621600"/>
            </a:xfrm>
            <a:prstGeom prst="rect">
              <a:avLst/>
            </a:prstGeom>
          </p:spPr>
        </p:pic>
        <p:pic>
          <p:nvPicPr>
            <p:cNvPr id="51" name="Picture 5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58" name="Group 57"/>
          <p:cNvGrpSpPr/>
          <p:nvPr/>
        </p:nvGrpSpPr>
        <p:grpSpPr>
          <a:xfrm>
            <a:off x="9156887" y="5207489"/>
            <a:ext cx="735032" cy="568767"/>
            <a:chOff x="1193685" y="3537206"/>
            <a:chExt cx="787843" cy="621600"/>
          </a:xfrm>
        </p:grpSpPr>
        <p:pic>
          <p:nvPicPr>
            <p:cNvPr id="59" name="Picture 58"/>
            <p:cNvPicPr>
              <a:picLocks noChangeAspect="1"/>
            </p:cNvPicPr>
            <p:nvPr/>
          </p:nvPicPr>
          <p:blipFill>
            <a:blip r:embed="rId10"/>
            <a:stretch>
              <a:fillRect/>
            </a:stretch>
          </p:blipFill>
          <p:spPr>
            <a:xfrm>
              <a:off x="1193685" y="3537206"/>
              <a:ext cx="787843" cy="621600"/>
            </a:xfrm>
            <a:prstGeom prst="rect">
              <a:avLst/>
            </a:prstGeom>
          </p:spPr>
        </p:pic>
        <p:pic>
          <p:nvPicPr>
            <p:cNvPr id="61" name="Picture 6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cxnSp>
        <p:nvCxnSpPr>
          <p:cNvPr id="57" name="Straight Connector 56"/>
          <p:cNvCxnSpPr/>
          <p:nvPr/>
        </p:nvCxnSpPr>
        <p:spPr bwMode="auto">
          <a:xfrm flipH="1">
            <a:off x="4178987" y="3923523"/>
            <a:ext cx="170941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78" name="Straight Connector 77"/>
          <p:cNvCxnSpPr/>
          <p:nvPr/>
        </p:nvCxnSpPr>
        <p:spPr bwMode="auto">
          <a:xfrm>
            <a:off x="5871790" y="3931742"/>
            <a:ext cx="12751" cy="59543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6" name="Straight Connector 65"/>
          <p:cNvCxnSpPr/>
          <p:nvPr/>
        </p:nvCxnSpPr>
        <p:spPr bwMode="auto">
          <a:xfrm>
            <a:off x="3855357" y="3290963"/>
            <a:ext cx="0" cy="610841"/>
          </a:xfrm>
          <a:prstGeom prst="line">
            <a:avLst/>
          </a:prstGeom>
          <a:noFill/>
          <a:ln w="25400" cap="flat" cmpd="sng" algn="ctr">
            <a:solidFill>
              <a:schemeClr val="accent1"/>
            </a:solidFill>
            <a:prstDash val="solid"/>
            <a:headEnd type="none" w="med" len="med"/>
            <a:tailEnd type="none" w="med" len="med"/>
          </a:ln>
          <a:effectLst>
            <a:outerShdw blurRad="40000" dist="20000" dir="5400000" rotWithShape="0">
              <a:srgbClr val="000000">
                <a:alpha val="38000"/>
              </a:srgbClr>
            </a:outerShdw>
          </a:effectLst>
        </p:spPr>
      </p:cxnSp>
      <p:pic>
        <p:nvPicPr>
          <p:cNvPr id="68" name="Picture 6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52496" y="3591147"/>
            <a:ext cx="634027" cy="634027"/>
          </a:xfrm>
          <a:prstGeom prst="rect">
            <a:avLst/>
          </a:prstGeom>
        </p:spPr>
      </p:pic>
      <p:sp>
        <p:nvSpPr>
          <p:cNvPr id="28" name="Rectangle 27"/>
          <p:cNvSpPr/>
          <p:nvPr/>
        </p:nvSpPr>
        <p:spPr bwMode="auto">
          <a:xfrm>
            <a:off x="2837236" y="3432081"/>
            <a:ext cx="4362855" cy="2090300"/>
          </a:xfrm>
          <a:prstGeom prst="rect">
            <a:avLst/>
          </a:prstGeom>
          <a:solidFill>
            <a:schemeClr val="accent6">
              <a:lumMod val="60000"/>
              <a:lumOff val="40000"/>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0" fontAlgn="base" hangingPunct="0">
              <a:spcBef>
                <a:spcPct val="0"/>
              </a:spcBef>
              <a:spcAft>
                <a:spcPct val="0"/>
              </a:spcAft>
            </a:pPr>
            <a:endParaRPr lang="en-US" dirty="0">
              <a:latin typeface="Arial" charset="0"/>
              <a:ea typeface="ＭＳ Ｐゴシック" pitchFamily="34" charset="-128"/>
            </a:endParaRPr>
          </a:p>
        </p:txBody>
      </p:sp>
      <p:sp>
        <p:nvSpPr>
          <p:cNvPr id="52" name="TextBox 51"/>
          <p:cNvSpPr txBox="1"/>
          <p:nvPr/>
        </p:nvSpPr>
        <p:spPr>
          <a:xfrm>
            <a:off x="2081836" y="1464871"/>
            <a:ext cx="7365038" cy="923330"/>
          </a:xfrm>
          <a:prstGeom prst="rect">
            <a:avLst/>
          </a:prstGeom>
          <a:noFill/>
        </p:spPr>
        <p:txBody>
          <a:bodyPr wrap="square" rtlCol="0">
            <a:spAutoFit/>
          </a:bodyPr>
          <a:lstStyle/>
          <a:p>
            <a:r>
              <a:rPr lang="es-ES" sz="1800" dirty="0"/>
              <a:t>Una vez que se ha implementado el modelo, ya no se requieren el software </a:t>
            </a:r>
            <a:r>
              <a:rPr lang="es-ES" sz="1800" dirty="0" err="1"/>
              <a:t>FactoryTalk</a:t>
            </a:r>
            <a:r>
              <a:rPr lang="es-ES" sz="1800" dirty="0"/>
              <a:t>® </a:t>
            </a:r>
            <a:r>
              <a:rPr lang="es-ES" sz="1800" dirty="0" err="1"/>
              <a:t>Policy</a:t>
            </a:r>
            <a:r>
              <a:rPr lang="es-ES" sz="1800" dirty="0"/>
              <a:t> Manager ni el </a:t>
            </a:r>
            <a:r>
              <a:rPr lang="es-ES" sz="1800" dirty="0" err="1"/>
              <a:t>FactoryTalk</a:t>
            </a:r>
            <a:r>
              <a:rPr lang="es-ES" sz="1800" dirty="0"/>
              <a:t>® </a:t>
            </a:r>
            <a:r>
              <a:rPr lang="es-ES" sz="1800" dirty="0" err="1"/>
              <a:t>System</a:t>
            </a:r>
            <a:r>
              <a:rPr lang="es-ES" sz="1800" dirty="0"/>
              <a:t> </a:t>
            </a:r>
            <a:r>
              <a:rPr lang="es-ES" sz="1800" dirty="0" err="1"/>
              <a:t>Services</a:t>
            </a:r>
            <a:r>
              <a:rPr lang="es-ES" sz="1800" dirty="0"/>
              <a:t>. Solo son necesarios si es necesario implementar cambios adicionales.</a:t>
            </a:r>
            <a:endParaRPr lang="en-US" sz="1800" i="1" u="sng" dirty="0"/>
          </a:p>
        </p:txBody>
      </p:sp>
      <p:sp>
        <p:nvSpPr>
          <p:cNvPr id="53" name="TextBox 52">
            <a:extLst>
              <a:ext uri="{FF2B5EF4-FFF2-40B4-BE49-F238E27FC236}">
                <a16:creationId xmlns:a16="http://schemas.microsoft.com/office/drawing/2014/main" id="{194A19E0-2F74-8C7E-11A7-14334E827F98}"/>
              </a:ext>
            </a:extLst>
          </p:cNvPr>
          <p:cNvSpPr txBox="1"/>
          <p:nvPr/>
        </p:nvSpPr>
        <p:spPr>
          <a:xfrm>
            <a:off x="7410047" y="3655162"/>
            <a:ext cx="1728857" cy="1880643"/>
          </a:xfrm>
          <a:prstGeom prst="rect">
            <a:avLst/>
          </a:prstGeom>
          <a:noFill/>
        </p:spPr>
        <p:txBody>
          <a:bodyPr wrap="square" rtlCol="0">
            <a:spAutoFit/>
          </a:bodyPr>
          <a:lstStyle/>
          <a:p>
            <a:pPr algn="r">
              <a:lnSpc>
                <a:spcPct val="200000"/>
              </a:lnSpc>
            </a:pPr>
            <a:r>
              <a:rPr lang="en-US" sz="1200" b="1" dirty="0" err="1">
                <a:solidFill>
                  <a:schemeClr val="bg2">
                    <a:lumMod val="60000"/>
                    <a:lumOff val="40000"/>
                  </a:schemeClr>
                </a:solidFill>
                <a:latin typeface="Arial Narrow"/>
                <a:cs typeface="Arial Narrow"/>
              </a:rPr>
              <a:t>Dispositivo</a:t>
            </a:r>
            <a:r>
              <a:rPr lang="en-US" sz="1200" b="1" dirty="0">
                <a:solidFill>
                  <a:schemeClr val="bg2">
                    <a:lumMod val="60000"/>
                    <a:lumOff val="40000"/>
                  </a:schemeClr>
                </a:solidFill>
                <a:latin typeface="Arial Narrow"/>
                <a:cs typeface="Arial Narrow"/>
              </a:rPr>
              <a:t> de </a:t>
            </a:r>
            <a:r>
              <a:rPr lang="en-US" sz="1200" b="1" dirty="0" err="1">
                <a:solidFill>
                  <a:schemeClr val="bg2">
                    <a:lumMod val="60000"/>
                    <a:lumOff val="40000"/>
                  </a:schemeClr>
                </a:solidFill>
                <a:latin typeface="Arial Narrow"/>
                <a:cs typeface="Arial Narrow"/>
              </a:rPr>
              <a:t>Confianza</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Integridad</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Encriptado</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a:solidFill>
                  <a:schemeClr val="bg2">
                    <a:lumMod val="60000"/>
                    <a:lumOff val="40000"/>
                  </a:schemeClr>
                </a:solidFill>
                <a:latin typeface="Arial Narrow"/>
                <a:cs typeface="Arial Narrow"/>
              </a:rPr>
              <a:t>Lista de IPs de </a:t>
            </a:r>
            <a:r>
              <a:rPr lang="en-US" sz="1200" b="1" dirty="0" err="1">
                <a:solidFill>
                  <a:schemeClr val="bg2">
                    <a:lumMod val="60000"/>
                    <a:lumOff val="40000"/>
                  </a:schemeClr>
                </a:solidFill>
                <a:latin typeface="Arial Narrow"/>
                <a:cs typeface="Arial Narrow"/>
              </a:rPr>
              <a:t>confianza</a:t>
            </a:r>
            <a:endParaRPr lang="en-US" sz="1200" b="1" dirty="0">
              <a:solidFill>
                <a:schemeClr val="bg2">
                  <a:lumMod val="60000"/>
                  <a:lumOff val="40000"/>
                </a:schemeClr>
              </a:solidFill>
              <a:latin typeface="Arial Narrow"/>
              <a:cs typeface="Arial Narrow"/>
            </a:endParaRPr>
          </a:p>
          <a:p>
            <a:pPr algn="r">
              <a:lnSpc>
                <a:spcPct val="200000"/>
              </a:lnSpc>
            </a:pPr>
            <a:r>
              <a:rPr lang="en-US" sz="1200" b="1" dirty="0" err="1">
                <a:solidFill>
                  <a:schemeClr val="bg2">
                    <a:lumMod val="60000"/>
                    <a:lumOff val="40000"/>
                  </a:schemeClr>
                </a:solidFill>
                <a:latin typeface="Arial Narrow"/>
                <a:cs typeface="Arial Narrow"/>
              </a:rPr>
              <a:t>Certificado</a:t>
            </a:r>
            <a:endParaRPr lang="en-US" sz="1200" b="1" dirty="0">
              <a:solidFill>
                <a:schemeClr val="bg2">
                  <a:lumMod val="60000"/>
                  <a:lumOff val="40000"/>
                </a:schemeClr>
              </a:solidFill>
              <a:latin typeface="Arial Narrow"/>
              <a:cs typeface="Arial Narrow"/>
            </a:endParaRPr>
          </a:p>
        </p:txBody>
      </p:sp>
      <p:sp>
        <p:nvSpPr>
          <p:cNvPr id="54" name="TextBox 53">
            <a:extLst>
              <a:ext uri="{FF2B5EF4-FFF2-40B4-BE49-F238E27FC236}">
                <a16:creationId xmlns:a16="http://schemas.microsoft.com/office/drawing/2014/main" id="{6F35335E-4E95-0A93-9F14-70276D0BF220}"/>
              </a:ext>
            </a:extLst>
          </p:cNvPr>
          <p:cNvSpPr txBox="1"/>
          <p:nvPr/>
        </p:nvSpPr>
        <p:spPr>
          <a:xfrm>
            <a:off x="8470077" y="3310964"/>
            <a:ext cx="1353075" cy="374333"/>
          </a:xfrm>
          <a:prstGeom prst="rect">
            <a:avLst/>
          </a:prstGeom>
          <a:noFill/>
        </p:spPr>
        <p:txBody>
          <a:bodyPr wrap="square" rtlCol="0">
            <a:spAutoFit/>
          </a:bodyPr>
          <a:lstStyle/>
          <a:p>
            <a:pPr algn="ctr">
              <a:lnSpc>
                <a:spcPct val="150000"/>
              </a:lnSpc>
            </a:pPr>
            <a:r>
              <a:rPr lang="en-US" sz="1400" b="1" dirty="0" err="1">
                <a:solidFill>
                  <a:schemeClr val="bg2">
                    <a:lumMod val="60000"/>
                    <a:lumOff val="40000"/>
                  </a:schemeClr>
                </a:solidFill>
                <a:latin typeface="Arial Narrow"/>
                <a:cs typeface="Arial Narrow"/>
              </a:rPr>
              <a:t>Etiquetas</a:t>
            </a:r>
            <a:endParaRPr lang="en-US" sz="1400" b="1" dirty="0">
              <a:solidFill>
                <a:schemeClr val="bg2">
                  <a:lumMod val="60000"/>
                  <a:lumOff val="40000"/>
                </a:schemeClr>
              </a:solidFill>
              <a:latin typeface="Arial Narrow"/>
              <a:cs typeface="Arial Narrow"/>
            </a:endParaRPr>
          </a:p>
        </p:txBody>
      </p:sp>
    </p:spTree>
    <p:extLst>
      <p:ext uri="{BB962C8B-B14F-4D97-AF65-F5344CB8AC3E}">
        <p14:creationId xmlns:p14="http://schemas.microsoft.com/office/powerpoint/2010/main" val="12239031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bwMode="auto">
          <a:xfrm flipH="1">
            <a:off x="2487243" y="3428201"/>
            <a:ext cx="2907848" cy="6391"/>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157" name="Straight Connector 156"/>
          <p:cNvCxnSpPr/>
          <p:nvPr/>
        </p:nvCxnSpPr>
        <p:spPr bwMode="auto">
          <a:xfrm>
            <a:off x="2504854" y="3711962"/>
            <a:ext cx="0" cy="46586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80" name="Straight Connector 79"/>
          <p:cNvCxnSpPr/>
          <p:nvPr/>
        </p:nvCxnSpPr>
        <p:spPr bwMode="auto">
          <a:xfrm>
            <a:off x="2571440" y="2952653"/>
            <a:ext cx="0" cy="601313"/>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46" name="Straight Connector 45"/>
          <p:cNvCxnSpPr/>
          <p:nvPr/>
        </p:nvCxnSpPr>
        <p:spPr bwMode="auto">
          <a:xfrm flipH="1">
            <a:off x="2559667" y="2952652"/>
            <a:ext cx="6714631"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66" name="Straight Connector 65"/>
          <p:cNvCxnSpPr/>
          <p:nvPr/>
        </p:nvCxnSpPr>
        <p:spPr bwMode="auto">
          <a:xfrm flipH="1">
            <a:off x="2559666" y="3686891"/>
            <a:ext cx="857879"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93" name="Picture 9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5747" y="2554272"/>
            <a:ext cx="230258" cy="240270"/>
          </a:xfrm>
          <a:prstGeom prst="rect">
            <a:avLst/>
          </a:prstGeom>
          <a:noFill/>
        </p:spPr>
      </p:pic>
      <p:pic>
        <p:nvPicPr>
          <p:cNvPr id="110" name="Picture 10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6867" y="2554272"/>
            <a:ext cx="230258" cy="240270"/>
          </a:xfrm>
          <a:prstGeom prst="rect">
            <a:avLst/>
          </a:prstGeom>
          <a:noFill/>
        </p:spPr>
      </p:pic>
      <p:sp>
        <p:nvSpPr>
          <p:cNvPr id="2" name="Title 1"/>
          <p:cNvSpPr>
            <a:spLocks noGrp="1"/>
          </p:cNvSpPr>
          <p:nvPr>
            <p:ph type="title"/>
          </p:nvPr>
        </p:nvSpPr>
        <p:spPr/>
        <p:txBody>
          <a:bodyPr/>
          <a:lstStyle/>
          <a:p>
            <a:r>
              <a:rPr lang="en-US" sz="2800" dirty="0" err="1"/>
              <a:t>Ejemplo</a:t>
            </a:r>
            <a:r>
              <a:rPr lang="en-US" sz="2800" dirty="0"/>
              <a:t> </a:t>
            </a:r>
            <a:r>
              <a:rPr lang="en-US" sz="2800" dirty="0" err="1"/>
              <a:t>modelo</a:t>
            </a:r>
            <a:r>
              <a:rPr lang="en-US" sz="2800" dirty="0"/>
              <a:t> </a:t>
            </a:r>
            <a:r>
              <a:rPr lang="en-US" sz="2800" dirty="0" err="1"/>
              <a:t>implementado</a:t>
            </a:r>
            <a:endParaRPr lang="en-US" sz="2800" dirty="0"/>
          </a:p>
        </p:txBody>
      </p:sp>
      <p:cxnSp>
        <p:nvCxnSpPr>
          <p:cNvPr id="63" name="Straight Connector 62"/>
          <p:cNvCxnSpPr/>
          <p:nvPr/>
        </p:nvCxnSpPr>
        <p:spPr bwMode="auto">
          <a:xfrm>
            <a:off x="3413678" y="3699837"/>
            <a:ext cx="0" cy="470243"/>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65" name="Pictur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8853" y="4180059"/>
            <a:ext cx="875854" cy="596036"/>
          </a:xfrm>
          <a:prstGeom prst="rect">
            <a:avLst/>
          </a:prstGeom>
        </p:spPr>
      </p:pic>
      <p:pic>
        <p:nvPicPr>
          <p:cNvPr id="69" name="Picture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6894" y="4171591"/>
            <a:ext cx="460444" cy="901482"/>
          </a:xfrm>
          <a:prstGeom prst="rect">
            <a:avLst/>
          </a:prstGeom>
        </p:spPr>
      </p:pic>
      <p:cxnSp>
        <p:nvCxnSpPr>
          <p:cNvPr id="71" name="Straight Connector 70"/>
          <p:cNvCxnSpPr>
            <a:endCxn id="69" idx="0"/>
          </p:cNvCxnSpPr>
          <p:nvPr/>
        </p:nvCxnSpPr>
        <p:spPr bwMode="auto">
          <a:xfrm>
            <a:off x="5395090" y="3434069"/>
            <a:ext cx="2026" cy="737523"/>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72" name="Picture 71"/>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012331" y="4179340"/>
            <a:ext cx="841421" cy="469958"/>
          </a:xfrm>
          <a:prstGeom prst="rect">
            <a:avLst/>
          </a:prstGeom>
        </p:spPr>
      </p:pic>
      <p:pic>
        <p:nvPicPr>
          <p:cNvPr id="85" name="Picture 8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6385" y="4194840"/>
            <a:ext cx="933713" cy="674247"/>
          </a:xfrm>
          <a:prstGeom prst="rect">
            <a:avLst/>
          </a:prstGeom>
        </p:spPr>
      </p:pic>
      <p:sp>
        <p:nvSpPr>
          <p:cNvPr id="148" name="TextBox 147"/>
          <p:cNvSpPr txBox="1"/>
          <p:nvPr/>
        </p:nvSpPr>
        <p:spPr>
          <a:xfrm>
            <a:off x="3456095" y="5075189"/>
            <a:ext cx="606256" cy="276999"/>
          </a:xfrm>
          <a:prstGeom prst="rect">
            <a:avLst/>
          </a:prstGeom>
          <a:noFill/>
        </p:spPr>
        <p:txBody>
          <a:bodyPr wrap="none" rtlCol="0">
            <a:spAutoFit/>
          </a:bodyPr>
          <a:lstStyle/>
          <a:p>
            <a:r>
              <a:rPr lang="en-US" sz="1200" b="1"/>
              <a:t>Zone 1</a:t>
            </a:r>
          </a:p>
        </p:txBody>
      </p:sp>
      <p:pic>
        <p:nvPicPr>
          <p:cNvPr id="158" name="Picture 1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6433" y="4171591"/>
            <a:ext cx="875854" cy="596036"/>
          </a:xfrm>
          <a:prstGeom prst="rect">
            <a:avLst/>
          </a:prstGeom>
        </p:spPr>
      </p:pic>
      <p:cxnSp>
        <p:nvCxnSpPr>
          <p:cNvPr id="161" name="Straight Connector 160"/>
          <p:cNvCxnSpPr/>
          <p:nvPr/>
        </p:nvCxnSpPr>
        <p:spPr bwMode="auto">
          <a:xfrm>
            <a:off x="6861473" y="3710450"/>
            <a:ext cx="0" cy="451162"/>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162" name="Straight Connector 161"/>
          <p:cNvCxnSpPr/>
          <p:nvPr/>
        </p:nvCxnSpPr>
        <p:spPr bwMode="auto">
          <a:xfrm>
            <a:off x="6912297" y="2943893"/>
            <a:ext cx="6816" cy="617797"/>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163" name="Straight Connector 162"/>
          <p:cNvCxnSpPr/>
          <p:nvPr/>
        </p:nvCxnSpPr>
        <p:spPr bwMode="auto">
          <a:xfrm flipH="1">
            <a:off x="6916285" y="3685379"/>
            <a:ext cx="857879"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165" name="Straight Connector 164"/>
          <p:cNvCxnSpPr/>
          <p:nvPr/>
        </p:nvCxnSpPr>
        <p:spPr bwMode="auto">
          <a:xfrm flipH="1">
            <a:off x="6843862" y="3426689"/>
            <a:ext cx="2907848" cy="6391"/>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169" name="Straight Connector 168"/>
          <p:cNvCxnSpPr/>
          <p:nvPr/>
        </p:nvCxnSpPr>
        <p:spPr bwMode="auto">
          <a:xfrm>
            <a:off x="7770296" y="3698325"/>
            <a:ext cx="0" cy="463287"/>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170" name="Picture 1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5472" y="4178547"/>
            <a:ext cx="875854" cy="596036"/>
          </a:xfrm>
          <a:prstGeom prst="rect">
            <a:avLst/>
          </a:prstGeom>
        </p:spPr>
      </p:pic>
      <p:pic>
        <p:nvPicPr>
          <p:cNvPr id="171" name="Picture 1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3512" y="4170079"/>
            <a:ext cx="460444" cy="901482"/>
          </a:xfrm>
          <a:prstGeom prst="rect">
            <a:avLst/>
          </a:prstGeom>
        </p:spPr>
      </p:pic>
      <p:cxnSp>
        <p:nvCxnSpPr>
          <p:cNvPr id="172" name="Straight Connector 171"/>
          <p:cNvCxnSpPr>
            <a:endCxn id="171" idx="0"/>
          </p:cNvCxnSpPr>
          <p:nvPr/>
        </p:nvCxnSpPr>
        <p:spPr bwMode="auto">
          <a:xfrm>
            <a:off x="9751710" y="3432557"/>
            <a:ext cx="2025" cy="737523"/>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173" name="Picture 172"/>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368950" y="4177828"/>
            <a:ext cx="841421" cy="469958"/>
          </a:xfrm>
          <a:prstGeom prst="rect">
            <a:avLst/>
          </a:prstGeom>
        </p:spPr>
      </p:pic>
      <p:pic>
        <p:nvPicPr>
          <p:cNvPr id="174" name="Picture 17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3004" y="4193328"/>
            <a:ext cx="933713" cy="674247"/>
          </a:xfrm>
          <a:prstGeom prst="rect">
            <a:avLst/>
          </a:prstGeom>
        </p:spPr>
      </p:pic>
      <p:sp>
        <p:nvSpPr>
          <p:cNvPr id="177" name="TextBox 176"/>
          <p:cNvSpPr txBox="1"/>
          <p:nvPr/>
        </p:nvSpPr>
        <p:spPr>
          <a:xfrm>
            <a:off x="7966604" y="5064133"/>
            <a:ext cx="635110" cy="276999"/>
          </a:xfrm>
          <a:prstGeom prst="rect">
            <a:avLst/>
          </a:prstGeom>
          <a:noFill/>
        </p:spPr>
        <p:txBody>
          <a:bodyPr wrap="none" rtlCol="0">
            <a:spAutoFit/>
          </a:bodyPr>
          <a:lstStyle/>
          <a:p>
            <a:r>
              <a:rPr lang="en-US" sz="1200" b="1"/>
              <a:t>Zone 2</a:t>
            </a:r>
          </a:p>
        </p:txBody>
      </p:sp>
      <p:pic>
        <p:nvPicPr>
          <p:cNvPr id="179" name="Picture 1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3051" y="4170079"/>
            <a:ext cx="875854" cy="596036"/>
          </a:xfrm>
          <a:prstGeom prst="rect">
            <a:avLst/>
          </a:prstGeom>
        </p:spPr>
      </p:pic>
      <p:sp>
        <p:nvSpPr>
          <p:cNvPr id="84" name="TextBox 83"/>
          <p:cNvSpPr txBox="1"/>
          <p:nvPr/>
        </p:nvSpPr>
        <p:spPr>
          <a:xfrm>
            <a:off x="5354341" y="1928531"/>
            <a:ext cx="809837" cy="276999"/>
          </a:xfrm>
          <a:prstGeom prst="rect">
            <a:avLst/>
          </a:prstGeom>
          <a:noFill/>
        </p:spPr>
        <p:txBody>
          <a:bodyPr wrap="none" rtlCol="0">
            <a:spAutoFit/>
          </a:bodyPr>
          <a:lstStyle/>
          <a:p>
            <a:r>
              <a:rPr lang="en-US" sz="1200" b="1"/>
              <a:t>Zone PCs</a:t>
            </a:r>
          </a:p>
        </p:txBody>
      </p:sp>
      <p:sp>
        <p:nvSpPr>
          <p:cNvPr id="88" name="TextBox 87"/>
          <p:cNvSpPr txBox="1"/>
          <p:nvPr/>
        </p:nvSpPr>
        <p:spPr>
          <a:xfrm>
            <a:off x="7729983" y="2144671"/>
            <a:ext cx="1157649" cy="430887"/>
          </a:xfrm>
          <a:prstGeom prst="rect">
            <a:avLst/>
          </a:prstGeom>
          <a:noFill/>
        </p:spPr>
        <p:txBody>
          <a:bodyPr wrap="square" rtlCol="0">
            <a:spAutoFit/>
          </a:bodyPr>
          <a:lstStyle/>
          <a:p>
            <a:r>
              <a:rPr lang="en-US" sz="1100" b="1" dirty="0"/>
              <a:t>FactoryTalk</a:t>
            </a:r>
            <a:r>
              <a:rPr lang="en-US" sz="1100" b="1" baseline="30000" dirty="0"/>
              <a:t>®</a:t>
            </a:r>
            <a:r>
              <a:rPr lang="en-US" sz="1100" b="1" dirty="0"/>
              <a:t> View software</a:t>
            </a:r>
          </a:p>
        </p:txBody>
      </p:sp>
      <p:pic>
        <p:nvPicPr>
          <p:cNvPr id="95" name="Picture 9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4493" y="3908606"/>
            <a:ext cx="230258" cy="240270"/>
          </a:xfrm>
          <a:prstGeom prst="rect">
            <a:avLst/>
          </a:prstGeom>
          <a:noFill/>
        </p:spPr>
      </p:pic>
      <p:pic>
        <p:nvPicPr>
          <p:cNvPr id="96" name="Picture 9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8723" y="3908606"/>
            <a:ext cx="230258" cy="240270"/>
          </a:xfrm>
          <a:prstGeom prst="rect">
            <a:avLst/>
          </a:prstGeom>
          <a:noFill/>
        </p:spPr>
      </p:pic>
      <p:pic>
        <p:nvPicPr>
          <p:cNvPr id="97" name="Picture 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4031" y="3908606"/>
            <a:ext cx="230258" cy="240270"/>
          </a:xfrm>
          <a:prstGeom prst="rect">
            <a:avLst/>
          </a:prstGeom>
          <a:noFill/>
        </p:spPr>
      </p:pic>
      <p:pic>
        <p:nvPicPr>
          <p:cNvPr id="98" name="Picture 9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0683" y="3908606"/>
            <a:ext cx="230258" cy="240270"/>
          </a:xfrm>
          <a:prstGeom prst="rect">
            <a:avLst/>
          </a:prstGeom>
          <a:noFill/>
        </p:spPr>
      </p:pic>
      <p:pic>
        <p:nvPicPr>
          <p:cNvPr id="99" name="Picture 9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0411" y="3908606"/>
            <a:ext cx="230258" cy="240270"/>
          </a:xfrm>
          <a:prstGeom prst="rect">
            <a:avLst/>
          </a:prstGeom>
          <a:noFill/>
        </p:spPr>
      </p:pic>
      <p:pic>
        <p:nvPicPr>
          <p:cNvPr id="100" name="Picture 9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2985" y="3908606"/>
            <a:ext cx="230258" cy="240270"/>
          </a:xfrm>
          <a:prstGeom prst="rect">
            <a:avLst/>
          </a:prstGeom>
          <a:noFill/>
        </p:spPr>
      </p:pic>
      <p:cxnSp>
        <p:nvCxnSpPr>
          <p:cNvPr id="104" name="Straight Connector 103"/>
          <p:cNvCxnSpPr/>
          <p:nvPr/>
        </p:nvCxnSpPr>
        <p:spPr bwMode="auto">
          <a:xfrm>
            <a:off x="7277366" y="2467504"/>
            <a:ext cx="1893" cy="476389"/>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106" name="Picture 105"/>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041891" y="1964016"/>
            <a:ext cx="726961" cy="620446"/>
          </a:xfrm>
          <a:prstGeom prst="rect">
            <a:avLst/>
          </a:prstGeom>
        </p:spPr>
      </p:pic>
      <p:cxnSp>
        <p:nvCxnSpPr>
          <p:cNvPr id="107" name="Straight Connector 106"/>
          <p:cNvCxnSpPr/>
          <p:nvPr/>
        </p:nvCxnSpPr>
        <p:spPr bwMode="auto">
          <a:xfrm>
            <a:off x="9255083" y="2517938"/>
            <a:ext cx="0" cy="42518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89" name="Picture 8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11198" y="2112090"/>
            <a:ext cx="548328" cy="373148"/>
          </a:xfrm>
          <a:prstGeom prst="rect">
            <a:avLst/>
          </a:prstGeom>
        </p:spPr>
      </p:pic>
      <p:sp>
        <p:nvSpPr>
          <p:cNvPr id="111" name="TextBox 110"/>
          <p:cNvSpPr txBox="1"/>
          <p:nvPr/>
        </p:nvSpPr>
        <p:spPr>
          <a:xfrm>
            <a:off x="9490054" y="2125296"/>
            <a:ext cx="1058393" cy="430887"/>
          </a:xfrm>
          <a:prstGeom prst="rect">
            <a:avLst/>
          </a:prstGeom>
          <a:noFill/>
        </p:spPr>
        <p:txBody>
          <a:bodyPr wrap="square" rtlCol="0">
            <a:spAutoFit/>
          </a:bodyPr>
          <a:lstStyle/>
          <a:p>
            <a:r>
              <a:rPr lang="en-US" sz="1100" b="1" dirty="0"/>
              <a:t>Studio 5000</a:t>
            </a:r>
            <a:r>
              <a:rPr lang="en-US" sz="1100" b="1" baseline="30000" dirty="0"/>
              <a:t>® </a:t>
            </a:r>
            <a:r>
              <a:rPr lang="en-US" sz="1100" b="1" dirty="0"/>
              <a:t>software</a:t>
            </a:r>
            <a:endParaRPr lang="en-US" sz="1100" b="1" baseline="30000" dirty="0"/>
          </a:p>
        </p:txBody>
      </p:sp>
      <p:pic>
        <p:nvPicPr>
          <p:cNvPr id="109" name="Picture 10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91879" y="3922026"/>
            <a:ext cx="201281" cy="201281"/>
          </a:xfrm>
          <a:prstGeom prst="rect">
            <a:avLst/>
          </a:prstGeom>
        </p:spPr>
      </p:pic>
      <p:pic>
        <p:nvPicPr>
          <p:cNvPr id="112" name="Picture 1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15762" y="3923494"/>
            <a:ext cx="210496" cy="210496"/>
          </a:xfrm>
          <a:prstGeom prst="rect">
            <a:avLst/>
          </a:prstGeom>
        </p:spPr>
      </p:pic>
      <p:pic>
        <p:nvPicPr>
          <p:cNvPr id="113" name="Pictur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78618" y="2627560"/>
            <a:ext cx="201281" cy="201281"/>
          </a:xfrm>
          <a:prstGeom prst="rect">
            <a:avLst/>
          </a:prstGeom>
        </p:spPr>
      </p:pic>
      <p:pic>
        <p:nvPicPr>
          <p:cNvPr id="115" name="Picture 1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69131" y="2597231"/>
            <a:ext cx="201281" cy="201281"/>
          </a:xfrm>
          <a:prstGeom prst="rect">
            <a:avLst/>
          </a:prstGeom>
        </p:spPr>
      </p:pic>
      <p:pic>
        <p:nvPicPr>
          <p:cNvPr id="116" name="Picture 1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98554" y="3923494"/>
            <a:ext cx="210496" cy="210496"/>
          </a:xfrm>
          <a:prstGeom prst="rect">
            <a:avLst/>
          </a:prstGeom>
        </p:spPr>
      </p:pic>
      <p:pic>
        <p:nvPicPr>
          <p:cNvPr id="117" name="Picture 1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906" y="3923494"/>
            <a:ext cx="210496" cy="210496"/>
          </a:xfrm>
          <a:prstGeom prst="rect">
            <a:avLst/>
          </a:prstGeom>
        </p:spPr>
      </p:pic>
      <p:pic>
        <p:nvPicPr>
          <p:cNvPr id="118" name="Picture 1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52542" y="3923494"/>
            <a:ext cx="210496" cy="210496"/>
          </a:xfrm>
          <a:prstGeom prst="rect">
            <a:avLst/>
          </a:prstGeom>
        </p:spPr>
      </p:pic>
      <p:pic>
        <p:nvPicPr>
          <p:cNvPr id="119" name="Picture 1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6218" y="3923494"/>
            <a:ext cx="210496" cy="210496"/>
          </a:xfrm>
          <a:prstGeom prst="rect">
            <a:avLst/>
          </a:prstGeom>
        </p:spPr>
      </p:pic>
      <p:sp>
        <p:nvSpPr>
          <p:cNvPr id="79" name="Rectangle 78"/>
          <p:cNvSpPr/>
          <p:nvPr/>
        </p:nvSpPr>
        <p:spPr bwMode="auto">
          <a:xfrm>
            <a:off x="5354341" y="1983042"/>
            <a:ext cx="5108689" cy="964341"/>
          </a:xfrm>
          <a:prstGeom prst="rect">
            <a:avLst/>
          </a:prstGeom>
          <a:solidFill>
            <a:srgbClr val="7030A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0" fontAlgn="base" hangingPunct="0">
              <a:spcBef>
                <a:spcPct val="0"/>
              </a:spcBef>
              <a:spcAft>
                <a:spcPct val="0"/>
              </a:spcAft>
            </a:pPr>
            <a:endParaRPr lang="en-US">
              <a:latin typeface="Arial" charset="0"/>
              <a:ea typeface="ＭＳ Ｐゴシック" pitchFamily="34" charset="-128"/>
            </a:endParaRPr>
          </a:p>
        </p:txBody>
      </p:sp>
      <p:grpSp>
        <p:nvGrpSpPr>
          <p:cNvPr id="67" name="Group 66"/>
          <p:cNvGrpSpPr/>
          <p:nvPr/>
        </p:nvGrpSpPr>
        <p:grpSpPr>
          <a:xfrm>
            <a:off x="2191801" y="4123306"/>
            <a:ext cx="590882" cy="466200"/>
            <a:chOff x="1193685" y="3537206"/>
            <a:chExt cx="787843" cy="621600"/>
          </a:xfrm>
        </p:grpSpPr>
        <p:pic>
          <p:nvPicPr>
            <p:cNvPr id="75" name="Picture 74"/>
            <p:cNvPicPr>
              <a:picLocks noChangeAspect="1"/>
            </p:cNvPicPr>
            <p:nvPr/>
          </p:nvPicPr>
          <p:blipFill>
            <a:blip r:embed="rId12"/>
            <a:stretch>
              <a:fillRect/>
            </a:stretch>
          </p:blipFill>
          <p:spPr>
            <a:xfrm>
              <a:off x="1193685" y="3537206"/>
              <a:ext cx="787843" cy="621600"/>
            </a:xfrm>
            <a:prstGeom prst="rect">
              <a:avLst/>
            </a:prstGeom>
          </p:spPr>
        </p:pic>
        <p:pic>
          <p:nvPicPr>
            <p:cNvPr id="76" name="Picture 7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77" name="Group 76"/>
          <p:cNvGrpSpPr/>
          <p:nvPr/>
        </p:nvGrpSpPr>
        <p:grpSpPr>
          <a:xfrm>
            <a:off x="3115549" y="4132640"/>
            <a:ext cx="590882" cy="466200"/>
            <a:chOff x="1193685" y="3537206"/>
            <a:chExt cx="787843" cy="621600"/>
          </a:xfrm>
        </p:grpSpPr>
        <p:pic>
          <p:nvPicPr>
            <p:cNvPr id="81" name="Picture 80"/>
            <p:cNvPicPr>
              <a:picLocks noChangeAspect="1"/>
            </p:cNvPicPr>
            <p:nvPr/>
          </p:nvPicPr>
          <p:blipFill>
            <a:blip r:embed="rId12"/>
            <a:stretch>
              <a:fillRect/>
            </a:stretch>
          </p:blipFill>
          <p:spPr>
            <a:xfrm>
              <a:off x="1193685" y="3537206"/>
              <a:ext cx="787843" cy="621600"/>
            </a:xfrm>
            <a:prstGeom prst="rect">
              <a:avLst/>
            </a:prstGeom>
          </p:spPr>
        </p:pic>
        <p:pic>
          <p:nvPicPr>
            <p:cNvPr id="82" name="Picture 8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83" name="Group 82"/>
          <p:cNvGrpSpPr/>
          <p:nvPr/>
        </p:nvGrpSpPr>
        <p:grpSpPr>
          <a:xfrm>
            <a:off x="5113365" y="4118830"/>
            <a:ext cx="590882" cy="466200"/>
            <a:chOff x="1193685" y="3537206"/>
            <a:chExt cx="787843" cy="621600"/>
          </a:xfrm>
        </p:grpSpPr>
        <p:pic>
          <p:nvPicPr>
            <p:cNvPr id="86" name="Picture 85"/>
            <p:cNvPicPr>
              <a:picLocks noChangeAspect="1"/>
            </p:cNvPicPr>
            <p:nvPr/>
          </p:nvPicPr>
          <p:blipFill>
            <a:blip r:embed="rId12"/>
            <a:stretch>
              <a:fillRect/>
            </a:stretch>
          </p:blipFill>
          <p:spPr>
            <a:xfrm>
              <a:off x="1193685" y="3537206"/>
              <a:ext cx="787843" cy="621600"/>
            </a:xfrm>
            <a:prstGeom prst="rect">
              <a:avLst/>
            </a:prstGeom>
          </p:spPr>
        </p:pic>
        <p:pic>
          <p:nvPicPr>
            <p:cNvPr id="90" name="Picture 8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31" name="Group 30"/>
          <p:cNvGrpSpPr/>
          <p:nvPr/>
        </p:nvGrpSpPr>
        <p:grpSpPr>
          <a:xfrm>
            <a:off x="6683816" y="4171593"/>
            <a:ext cx="373856" cy="250031"/>
            <a:chOff x="6913091" y="5354338"/>
            <a:chExt cx="498475" cy="333375"/>
          </a:xfrm>
        </p:grpSpPr>
        <p:grpSp>
          <p:nvGrpSpPr>
            <p:cNvPr id="135" name="Group 33"/>
            <p:cNvGrpSpPr>
              <a:grpSpLocks noChangeAspect="1"/>
            </p:cNvGrpSpPr>
            <p:nvPr/>
          </p:nvGrpSpPr>
          <p:grpSpPr bwMode="auto">
            <a:xfrm>
              <a:off x="6913091" y="5354338"/>
              <a:ext cx="498475" cy="333375"/>
              <a:chOff x="837" y="2269"/>
              <a:chExt cx="314" cy="210"/>
            </a:xfrm>
            <a:solidFill>
              <a:schemeClr val="accent2"/>
            </a:solidFill>
          </p:grpSpPr>
          <p:sp>
            <p:nvSpPr>
              <p:cNvPr id="136"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137"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38"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39"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40"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1"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42"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143"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44"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5"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46"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94" name="Picture 9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6630" y="5520958"/>
              <a:ext cx="290934" cy="166755"/>
            </a:xfrm>
            <a:prstGeom prst="rect">
              <a:avLst/>
            </a:prstGeom>
          </p:spPr>
        </p:pic>
      </p:grpSp>
      <p:grpSp>
        <p:nvGrpSpPr>
          <p:cNvPr id="184" name="Group 183"/>
          <p:cNvGrpSpPr/>
          <p:nvPr/>
        </p:nvGrpSpPr>
        <p:grpSpPr>
          <a:xfrm>
            <a:off x="7581922" y="4168909"/>
            <a:ext cx="373856" cy="250031"/>
            <a:chOff x="6913091" y="5354338"/>
            <a:chExt cx="498475" cy="333375"/>
          </a:xfrm>
        </p:grpSpPr>
        <p:grpSp>
          <p:nvGrpSpPr>
            <p:cNvPr id="185" name="Group 33"/>
            <p:cNvGrpSpPr>
              <a:grpSpLocks noChangeAspect="1"/>
            </p:cNvGrpSpPr>
            <p:nvPr/>
          </p:nvGrpSpPr>
          <p:grpSpPr bwMode="auto">
            <a:xfrm>
              <a:off x="6913091" y="5354338"/>
              <a:ext cx="498475" cy="333375"/>
              <a:chOff x="837" y="2269"/>
              <a:chExt cx="314" cy="210"/>
            </a:xfrm>
            <a:solidFill>
              <a:schemeClr val="accent2"/>
            </a:solidFill>
          </p:grpSpPr>
          <p:sp>
            <p:nvSpPr>
              <p:cNvPr id="187"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188"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89"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90"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91"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92"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93"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194"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95"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96"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97"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186" name="Picture 18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6630" y="5520958"/>
              <a:ext cx="290934" cy="166755"/>
            </a:xfrm>
            <a:prstGeom prst="rect">
              <a:avLst/>
            </a:prstGeom>
          </p:spPr>
        </p:pic>
      </p:grpSp>
      <p:grpSp>
        <p:nvGrpSpPr>
          <p:cNvPr id="198" name="Group 197"/>
          <p:cNvGrpSpPr/>
          <p:nvPr/>
        </p:nvGrpSpPr>
        <p:grpSpPr>
          <a:xfrm>
            <a:off x="9566806" y="4180060"/>
            <a:ext cx="373856" cy="250031"/>
            <a:chOff x="6913091" y="5354338"/>
            <a:chExt cx="498475" cy="333375"/>
          </a:xfrm>
        </p:grpSpPr>
        <p:grpSp>
          <p:nvGrpSpPr>
            <p:cNvPr id="199" name="Group 33"/>
            <p:cNvGrpSpPr>
              <a:grpSpLocks noChangeAspect="1"/>
            </p:cNvGrpSpPr>
            <p:nvPr/>
          </p:nvGrpSpPr>
          <p:grpSpPr bwMode="auto">
            <a:xfrm>
              <a:off x="6913091" y="5354338"/>
              <a:ext cx="498475" cy="333375"/>
              <a:chOff x="837" y="2269"/>
              <a:chExt cx="314" cy="210"/>
            </a:xfrm>
            <a:solidFill>
              <a:schemeClr val="accent2"/>
            </a:solidFill>
          </p:grpSpPr>
          <p:sp>
            <p:nvSpPr>
              <p:cNvPr id="201"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202"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03"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204"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05"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206"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07"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208"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09"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210"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11"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200" name="Picture 19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6630" y="5520958"/>
              <a:ext cx="290934" cy="166755"/>
            </a:xfrm>
            <a:prstGeom prst="rect">
              <a:avLst/>
            </a:prstGeom>
          </p:spPr>
        </p:pic>
      </p:grpSp>
      <p:grpSp>
        <p:nvGrpSpPr>
          <p:cNvPr id="306" name="Group 305"/>
          <p:cNvGrpSpPr/>
          <p:nvPr/>
        </p:nvGrpSpPr>
        <p:grpSpPr>
          <a:xfrm>
            <a:off x="6789786" y="2027644"/>
            <a:ext cx="373856" cy="250031"/>
            <a:chOff x="6913091" y="5354338"/>
            <a:chExt cx="498475" cy="333375"/>
          </a:xfrm>
        </p:grpSpPr>
        <p:grpSp>
          <p:nvGrpSpPr>
            <p:cNvPr id="307" name="Group 33"/>
            <p:cNvGrpSpPr>
              <a:grpSpLocks noChangeAspect="1"/>
            </p:cNvGrpSpPr>
            <p:nvPr/>
          </p:nvGrpSpPr>
          <p:grpSpPr bwMode="auto">
            <a:xfrm>
              <a:off x="6913091" y="5354338"/>
              <a:ext cx="498475" cy="333375"/>
              <a:chOff x="837" y="2269"/>
              <a:chExt cx="314" cy="210"/>
            </a:xfrm>
            <a:solidFill>
              <a:schemeClr val="accent2"/>
            </a:solidFill>
          </p:grpSpPr>
          <p:sp>
            <p:nvSpPr>
              <p:cNvPr id="309"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10"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1"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12"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3"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14"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5"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16"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7"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18"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19"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308" name="Picture 30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6630" y="5520958"/>
              <a:ext cx="290934" cy="166755"/>
            </a:xfrm>
            <a:prstGeom prst="rect">
              <a:avLst/>
            </a:prstGeom>
          </p:spPr>
        </p:pic>
      </p:grpSp>
      <p:grpSp>
        <p:nvGrpSpPr>
          <p:cNvPr id="320" name="Group 319"/>
          <p:cNvGrpSpPr/>
          <p:nvPr/>
        </p:nvGrpSpPr>
        <p:grpSpPr>
          <a:xfrm>
            <a:off x="6684231" y="2115968"/>
            <a:ext cx="379369" cy="250031"/>
            <a:chOff x="6587323" y="4790075"/>
            <a:chExt cx="505825" cy="333375"/>
          </a:xfrm>
        </p:grpSpPr>
        <p:grpSp>
          <p:nvGrpSpPr>
            <p:cNvPr id="321" name="Group 33"/>
            <p:cNvGrpSpPr>
              <a:grpSpLocks noChangeAspect="1"/>
            </p:cNvGrpSpPr>
            <p:nvPr/>
          </p:nvGrpSpPr>
          <p:grpSpPr bwMode="auto">
            <a:xfrm>
              <a:off x="6587323" y="4790075"/>
              <a:ext cx="498475" cy="333375"/>
              <a:chOff x="837" y="2269"/>
              <a:chExt cx="314" cy="210"/>
            </a:xfrm>
            <a:solidFill>
              <a:schemeClr val="accent6"/>
            </a:solidFill>
          </p:grpSpPr>
          <p:sp>
            <p:nvSpPr>
              <p:cNvPr id="323"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24"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25"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26"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27"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28"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29"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30"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31"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32"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33"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322" name="Picture 3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02214" y="4949585"/>
              <a:ext cx="290934" cy="166755"/>
            </a:xfrm>
            <a:prstGeom prst="rect">
              <a:avLst/>
            </a:prstGeom>
          </p:spPr>
        </p:pic>
      </p:grpSp>
      <p:grpSp>
        <p:nvGrpSpPr>
          <p:cNvPr id="334" name="Group 333"/>
          <p:cNvGrpSpPr/>
          <p:nvPr/>
        </p:nvGrpSpPr>
        <p:grpSpPr>
          <a:xfrm>
            <a:off x="6512739" y="2162861"/>
            <a:ext cx="590882" cy="466200"/>
            <a:chOff x="1193685" y="3537206"/>
            <a:chExt cx="787843" cy="621600"/>
          </a:xfrm>
        </p:grpSpPr>
        <p:pic>
          <p:nvPicPr>
            <p:cNvPr id="335" name="Picture 334"/>
            <p:cNvPicPr>
              <a:picLocks noChangeAspect="1"/>
            </p:cNvPicPr>
            <p:nvPr/>
          </p:nvPicPr>
          <p:blipFill>
            <a:blip r:embed="rId12"/>
            <a:stretch>
              <a:fillRect/>
            </a:stretch>
          </p:blipFill>
          <p:spPr>
            <a:xfrm>
              <a:off x="1193685" y="3537206"/>
              <a:ext cx="787843" cy="621600"/>
            </a:xfrm>
            <a:prstGeom prst="rect">
              <a:avLst/>
            </a:prstGeom>
          </p:spPr>
        </p:pic>
        <p:pic>
          <p:nvPicPr>
            <p:cNvPr id="336" name="Picture 33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grpSp>
        <p:nvGrpSpPr>
          <p:cNvPr id="337" name="Group 336"/>
          <p:cNvGrpSpPr/>
          <p:nvPr/>
        </p:nvGrpSpPr>
        <p:grpSpPr>
          <a:xfrm>
            <a:off x="8919184" y="1964018"/>
            <a:ext cx="373856" cy="250031"/>
            <a:chOff x="6913091" y="5354338"/>
            <a:chExt cx="498475" cy="333375"/>
          </a:xfrm>
        </p:grpSpPr>
        <p:grpSp>
          <p:nvGrpSpPr>
            <p:cNvPr id="338" name="Group 33"/>
            <p:cNvGrpSpPr>
              <a:grpSpLocks noChangeAspect="1"/>
            </p:cNvGrpSpPr>
            <p:nvPr/>
          </p:nvGrpSpPr>
          <p:grpSpPr bwMode="auto">
            <a:xfrm>
              <a:off x="6913091" y="5354338"/>
              <a:ext cx="498475" cy="333375"/>
              <a:chOff x="837" y="2269"/>
              <a:chExt cx="314" cy="210"/>
            </a:xfrm>
            <a:solidFill>
              <a:schemeClr val="accent2"/>
            </a:solidFill>
          </p:grpSpPr>
          <p:sp>
            <p:nvSpPr>
              <p:cNvPr id="340"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41"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42"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43"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44"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45"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46"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47"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48"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49"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50"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339" name="Picture 3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6630" y="5520958"/>
              <a:ext cx="290934" cy="166755"/>
            </a:xfrm>
            <a:prstGeom prst="rect">
              <a:avLst/>
            </a:prstGeom>
          </p:spPr>
        </p:pic>
      </p:grpSp>
      <p:grpSp>
        <p:nvGrpSpPr>
          <p:cNvPr id="351" name="Group 350"/>
          <p:cNvGrpSpPr/>
          <p:nvPr/>
        </p:nvGrpSpPr>
        <p:grpSpPr>
          <a:xfrm>
            <a:off x="8813629" y="2052342"/>
            <a:ext cx="379369" cy="250031"/>
            <a:chOff x="6587323" y="4790075"/>
            <a:chExt cx="505825" cy="333375"/>
          </a:xfrm>
        </p:grpSpPr>
        <p:grpSp>
          <p:nvGrpSpPr>
            <p:cNvPr id="352" name="Group 33"/>
            <p:cNvGrpSpPr>
              <a:grpSpLocks noChangeAspect="1"/>
            </p:cNvGrpSpPr>
            <p:nvPr/>
          </p:nvGrpSpPr>
          <p:grpSpPr bwMode="auto">
            <a:xfrm>
              <a:off x="6587323" y="4790075"/>
              <a:ext cx="498475" cy="333375"/>
              <a:chOff x="837" y="2269"/>
              <a:chExt cx="314" cy="210"/>
            </a:xfrm>
            <a:solidFill>
              <a:schemeClr val="accent6"/>
            </a:solidFill>
          </p:grpSpPr>
          <p:sp>
            <p:nvSpPr>
              <p:cNvPr id="354" name="Rectangle 36"/>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55" name="Rectangle 37"/>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56" name="Freeform 40"/>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57" name="Freeform 41"/>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58" name="Freeform 44"/>
              <p:cNvSpPr>
                <a:spLocks/>
              </p:cNvSpPr>
              <p:nvPr/>
            </p:nvSpPr>
            <p:spPr bwMode="auto">
              <a:xfrm>
                <a:off x="1050" y="2322"/>
                <a:ext cx="53" cy="100"/>
              </a:xfrm>
              <a:custGeom>
                <a:avLst/>
                <a:gdLst>
                  <a:gd name="T0" fmla="*/ 104 w 104"/>
                  <a:gd name="T1" fmla="*/ 172 h 196"/>
                  <a:gd name="T2" fmla="*/ 75 w 104"/>
                  <a:gd name="T3" fmla="*/ 105 h 196"/>
                  <a:gd name="T4" fmla="*/ 73 w 104"/>
                  <a:gd name="T5" fmla="*/ 92 h 196"/>
                  <a:gd name="T6" fmla="*/ 100 w 104"/>
                  <a:gd name="T7" fmla="*/ 48 h 196"/>
                  <a:gd name="T8" fmla="*/ 52 w 104"/>
                  <a:gd name="T9" fmla="*/ 0 h 196"/>
                  <a:gd name="T10" fmla="*/ 4 w 104"/>
                  <a:gd name="T11" fmla="*/ 48 h 196"/>
                  <a:gd name="T12" fmla="*/ 34 w 104"/>
                  <a:gd name="T13" fmla="*/ 93 h 196"/>
                  <a:gd name="T14" fmla="*/ 0 w 104"/>
                  <a:gd name="T15" fmla="*/ 180 h 196"/>
                  <a:gd name="T16" fmla="*/ 24 w 104"/>
                  <a:gd name="T17" fmla="*/ 196 h 196"/>
                  <a:gd name="T18" fmla="*/ 55 w 104"/>
                  <a:gd name="T19" fmla="*/ 137 h 196"/>
                  <a:gd name="T20" fmla="*/ 79 w 104"/>
                  <a:gd name="T21" fmla="*/ 187 h 196"/>
                  <a:gd name="T22" fmla="*/ 104 w 104"/>
                  <a:gd name="T2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6">
                    <a:moveTo>
                      <a:pt x="104" y="172"/>
                    </a:moveTo>
                    <a:cubicBezTo>
                      <a:pt x="89" y="146"/>
                      <a:pt x="82" y="126"/>
                      <a:pt x="75" y="105"/>
                    </a:cubicBezTo>
                    <a:cubicBezTo>
                      <a:pt x="74" y="102"/>
                      <a:pt x="73" y="97"/>
                      <a:pt x="73" y="92"/>
                    </a:cubicBezTo>
                    <a:cubicBezTo>
                      <a:pt x="89" y="84"/>
                      <a:pt x="100" y="68"/>
                      <a:pt x="100" y="48"/>
                    </a:cubicBezTo>
                    <a:cubicBezTo>
                      <a:pt x="100" y="22"/>
                      <a:pt x="79" y="0"/>
                      <a:pt x="52" y="0"/>
                    </a:cubicBezTo>
                    <a:cubicBezTo>
                      <a:pt x="26" y="0"/>
                      <a:pt x="4" y="22"/>
                      <a:pt x="4" y="48"/>
                    </a:cubicBezTo>
                    <a:cubicBezTo>
                      <a:pt x="4" y="68"/>
                      <a:pt x="16" y="85"/>
                      <a:pt x="34" y="93"/>
                    </a:cubicBezTo>
                    <a:cubicBezTo>
                      <a:pt x="32" y="130"/>
                      <a:pt x="10" y="164"/>
                      <a:pt x="0" y="180"/>
                    </a:cubicBezTo>
                    <a:lnTo>
                      <a:pt x="24" y="196"/>
                    </a:lnTo>
                    <a:cubicBezTo>
                      <a:pt x="37" y="176"/>
                      <a:pt x="48" y="157"/>
                      <a:pt x="55" y="137"/>
                    </a:cubicBezTo>
                    <a:cubicBezTo>
                      <a:pt x="61" y="152"/>
                      <a:pt x="68" y="168"/>
                      <a:pt x="79" y="187"/>
                    </a:cubicBezTo>
                    <a:lnTo>
                      <a:pt x="104" y="172"/>
                    </a:ln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59" name="Freeform 45"/>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60" name="Rectangle 50"/>
              <p:cNvSpPr>
                <a:spLocks noChangeArrowheads="1"/>
              </p:cNvSpPr>
              <p:nvPr/>
            </p:nvSpPr>
            <p:spPr bwMode="auto">
              <a:xfrm>
                <a:off x="837" y="2269"/>
                <a:ext cx="314" cy="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sp>
            <p:nvSpPr>
              <p:cNvPr id="361" name="Rectangle 51"/>
              <p:cNvSpPr>
                <a:spLocks noChangeArrowheads="1"/>
              </p:cNvSpPr>
              <p:nvPr/>
            </p:nvSpPr>
            <p:spPr bwMode="auto">
              <a:xfrm>
                <a:off x="837" y="2269"/>
                <a:ext cx="314" cy="210"/>
              </a:xfrm>
              <a:prstGeom prst="rect">
                <a:avLst/>
              </a:pr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62" name="Freeform 54"/>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363" name="Freeform 55"/>
              <p:cNvSpPr>
                <a:spLocks/>
              </p:cNvSpPr>
              <p:nvPr/>
            </p:nvSpPr>
            <p:spPr bwMode="auto">
              <a:xfrm>
                <a:off x="861" y="2302"/>
                <a:ext cx="269" cy="150"/>
              </a:xfrm>
              <a:custGeom>
                <a:avLst/>
                <a:gdLst>
                  <a:gd name="T0" fmla="*/ 477 w 529"/>
                  <a:gd name="T1" fmla="*/ 295 h 295"/>
                  <a:gd name="T2" fmla="*/ 52 w 529"/>
                  <a:gd name="T3" fmla="*/ 295 h 295"/>
                  <a:gd name="T4" fmla="*/ 0 w 529"/>
                  <a:gd name="T5" fmla="*/ 241 h 295"/>
                  <a:gd name="T6" fmla="*/ 0 w 529"/>
                  <a:gd name="T7" fmla="*/ 51 h 295"/>
                  <a:gd name="T8" fmla="*/ 52 w 529"/>
                  <a:gd name="T9" fmla="*/ 0 h 295"/>
                  <a:gd name="T10" fmla="*/ 477 w 529"/>
                  <a:gd name="T11" fmla="*/ 0 h 295"/>
                  <a:gd name="T12" fmla="*/ 529 w 529"/>
                  <a:gd name="T13" fmla="*/ 51 h 295"/>
                  <a:gd name="T14" fmla="*/ 529 w 529"/>
                  <a:gd name="T15" fmla="*/ 241 h 295"/>
                  <a:gd name="T16" fmla="*/ 477 w 529"/>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295">
                    <a:moveTo>
                      <a:pt x="477" y="295"/>
                    </a:moveTo>
                    <a:lnTo>
                      <a:pt x="52" y="295"/>
                    </a:lnTo>
                    <a:cubicBezTo>
                      <a:pt x="51" y="266"/>
                      <a:pt x="28" y="243"/>
                      <a:pt x="0" y="241"/>
                    </a:cubicBezTo>
                    <a:lnTo>
                      <a:pt x="0" y="51"/>
                    </a:lnTo>
                    <a:cubicBezTo>
                      <a:pt x="27" y="49"/>
                      <a:pt x="49" y="27"/>
                      <a:pt x="52" y="0"/>
                    </a:cubicBezTo>
                    <a:lnTo>
                      <a:pt x="477" y="0"/>
                    </a:lnTo>
                    <a:cubicBezTo>
                      <a:pt x="480" y="27"/>
                      <a:pt x="502" y="49"/>
                      <a:pt x="529" y="51"/>
                    </a:cubicBezTo>
                    <a:lnTo>
                      <a:pt x="529" y="241"/>
                    </a:lnTo>
                    <a:cubicBezTo>
                      <a:pt x="501" y="244"/>
                      <a:pt x="479" y="267"/>
                      <a:pt x="477" y="295"/>
                    </a:cubicBezTo>
                    <a:close/>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364" name="Freeform 59"/>
              <p:cNvSpPr>
                <a:spLocks noEditPoints="1"/>
              </p:cNvSpPr>
              <p:nvPr/>
            </p:nvSpPr>
            <p:spPr bwMode="auto">
              <a:xfrm>
                <a:off x="886" y="2344"/>
                <a:ext cx="134" cy="83"/>
              </a:xfrm>
              <a:custGeom>
                <a:avLst/>
                <a:gdLst>
                  <a:gd name="T0" fmla="*/ 79 w 263"/>
                  <a:gd name="T1" fmla="*/ 151 h 163"/>
                  <a:gd name="T2" fmla="*/ 121 w 263"/>
                  <a:gd name="T3" fmla="*/ 140 h 163"/>
                  <a:gd name="T4" fmla="*/ 139 w 263"/>
                  <a:gd name="T5" fmla="*/ 130 h 163"/>
                  <a:gd name="T6" fmla="*/ 137 w 263"/>
                  <a:gd name="T7" fmla="*/ 118 h 163"/>
                  <a:gd name="T8" fmla="*/ 116 w 263"/>
                  <a:gd name="T9" fmla="*/ 155 h 163"/>
                  <a:gd name="T10" fmla="*/ 180 w 263"/>
                  <a:gd name="T11" fmla="*/ 120 h 163"/>
                  <a:gd name="T12" fmla="*/ 166 w 263"/>
                  <a:gd name="T13" fmla="*/ 147 h 163"/>
                  <a:gd name="T14" fmla="*/ 192 w 263"/>
                  <a:gd name="T15" fmla="*/ 132 h 163"/>
                  <a:gd name="T16" fmla="*/ 253 w 263"/>
                  <a:gd name="T17" fmla="*/ 146 h 163"/>
                  <a:gd name="T18" fmla="*/ 0 w 263"/>
                  <a:gd name="T19" fmla="*/ 70 h 163"/>
                  <a:gd name="T20" fmla="*/ 263 w 263"/>
                  <a:gd name="T21" fmla="*/ 70 h 163"/>
                  <a:gd name="T22" fmla="*/ 0 w 263"/>
                  <a:gd name="T23" fmla="*/ 35 h 163"/>
                  <a:gd name="T24" fmla="*/ 263 w 263"/>
                  <a:gd name="T25" fmla="*/ 35 h 163"/>
                  <a:gd name="T26" fmla="*/ 4 w 263"/>
                  <a:gd name="T27" fmla="*/ 0 h 163"/>
                  <a:gd name="T28" fmla="*/ 77 w 263"/>
                  <a:gd name="T29" fmla="*/ 0 h 163"/>
                  <a:gd name="T30" fmla="*/ 102 w 263"/>
                  <a:gd name="T31" fmla="*/ 0 h 163"/>
                  <a:gd name="T32" fmla="*/ 263 w 263"/>
                  <a:gd name="T3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163">
                    <a:moveTo>
                      <a:pt x="79" y="151"/>
                    </a:moveTo>
                    <a:cubicBezTo>
                      <a:pt x="93" y="148"/>
                      <a:pt x="107" y="145"/>
                      <a:pt x="121" y="140"/>
                    </a:cubicBezTo>
                    <a:cubicBezTo>
                      <a:pt x="127" y="138"/>
                      <a:pt x="135" y="135"/>
                      <a:pt x="139" y="130"/>
                    </a:cubicBezTo>
                    <a:cubicBezTo>
                      <a:pt x="144" y="125"/>
                      <a:pt x="145" y="118"/>
                      <a:pt x="137" y="118"/>
                    </a:cubicBezTo>
                    <a:cubicBezTo>
                      <a:pt x="124" y="118"/>
                      <a:pt x="113" y="145"/>
                      <a:pt x="116" y="155"/>
                    </a:cubicBezTo>
                    <a:cubicBezTo>
                      <a:pt x="141" y="163"/>
                      <a:pt x="164" y="135"/>
                      <a:pt x="180" y="120"/>
                    </a:cubicBezTo>
                    <a:cubicBezTo>
                      <a:pt x="175" y="129"/>
                      <a:pt x="169" y="138"/>
                      <a:pt x="166" y="147"/>
                    </a:cubicBezTo>
                    <a:cubicBezTo>
                      <a:pt x="166" y="147"/>
                      <a:pt x="189" y="134"/>
                      <a:pt x="192" y="132"/>
                    </a:cubicBezTo>
                    <a:cubicBezTo>
                      <a:pt x="191" y="161"/>
                      <a:pt x="238" y="146"/>
                      <a:pt x="253" y="146"/>
                    </a:cubicBezTo>
                    <a:moveTo>
                      <a:pt x="0" y="70"/>
                    </a:moveTo>
                    <a:lnTo>
                      <a:pt x="263" y="70"/>
                    </a:lnTo>
                    <a:moveTo>
                      <a:pt x="0" y="35"/>
                    </a:moveTo>
                    <a:lnTo>
                      <a:pt x="263" y="35"/>
                    </a:lnTo>
                    <a:moveTo>
                      <a:pt x="4" y="0"/>
                    </a:moveTo>
                    <a:lnTo>
                      <a:pt x="77" y="0"/>
                    </a:lnTo>
                    <a:moveTo>
                      <a:pt x="102" y="0"/>
                    </a:moveTo>
                    <a:lnTo>
                      <a:pt x="263" y="0"/>
                    </a:lnTo>
                  </a:path>
                </a:pathLst>
              </a:custGeom>
              <a:grpFill/>
              <a:ln w="6350" cap="sq">
                <a:solidFill>
                  <a:srgbClr val="C8C8C8"/>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a:p>
            </p:txBody>
          </p:sp>
        </p:grpSp>
        <p:pic>
          <p:nvPicPr>
            <p:cNvPr id="353" name="Picture 35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02214" y="4949585"/>
              <a:ext cx="290934" cy="166755"/>
            </a:xfrm>
            <a:prstGeom prst="rect">
              <a:avLst/>
            </a:prstGeom>
          </p:spPr>
        </p:pic>
      </p:grpSp>
      <p:grpSp>
        <p:nvGrpSpPr>
          <p:cNvPr id="365" name="Group 364"/>
          <p:cNvGrpSpPr/>
          <p:nvPr/>
        </p:nvGrpSpPr>
        <p:grpSpPr>
          <a:xfrm>
            <a:off x="8642137" y="2099234"/>
            <a:ext cx="590882" cy="466200"/>
            <a:chOff x="1193685" y="3537206"/>
            <a:chExt cx="787843" cy="621600"/>
          </a:xfrm>
        </p:grpSpPr>
        <p:pic>
          <p:nvPicPr>
            <p:cNvPr id="366" name="Picture 365"/>
            <p:cNvPicPr>
              <a:picLocks noChangeAspect="1"/>
            </p:cNvPicPr>
            <p:nvPr/>
          </p:nvPicPr>
          <p:blipFill>
            <a:blip r:embed="rId12"/>
            <a:stretch>
              <a:fillRect/>
            </a:stretch>
          </p:blipFill>
          <p:spPr>
            <a:xfrm>
              <a:off x="1193685" y="3537206"/>
              <a:ext cx="787843" cy="621600"/>
            </a:xfrm>
            <a:prstGeom prst="rect">
              <a:avLst/>
            </a:prstGeom>
          </p:spPr>
        </p:pic>
        <p:pic>
          <p:nvPicPr>
            <p:cNvPr id="367" name="Picture 36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4840" y="3764628"/>
              <a:ext cx="290934" cy="166755"/>
            </a:xfrm>
            <a:prstGeom prst="rect">
              <a:avLst/>
            </a:prstGeom>
          </p:spPr>
        </p:pic>
      </p:grpSp>
      <p:cxnSp>
        <p:nvCxnSpPr>
          <p:cNvPr id="244" name="Straight Connector 243"/>
          <p:cNvCxnSpPr/>
          <p:nvPr/>
        </p:nvCxnSpPr>
        <p:spPr bwMode="auto">
          <a:xfrm flipH="1">
            <a:off x="2397066" y="3519555"/>
            <a:ext cx="2059000" cy="9796"/>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245" name="Straight Connector 244"/>
          <p:cNvCxnSpPr/>
          <p:nvPr/>
        </p:nvCxnSpPr>
        <p:spPr bwMode="auto">
          <a:xfrm>
            <a:off x="4452221" y="3523051"/>
            <a:ext cx="14453" cy="674929"/>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246" name="Straight Connector 245"/>
          <p:cNvCxnSpPr/>
          <p:nvPr/>
        </p:nvCxnSpPr>
        <p:spPr bwMode="auto">
          <a:xfrm flipH="1">
            <a:off x="2735274" y="3557018"/>
            <a:ext cx="170941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247" name="Straight Connector 246"/>
          <p:cNvCxnSpPr/>
          <p:nvPr/>
        </p:nvCxnSpPr>
        <p:spPr bwMode="auto">
          <a:xfrm>
            <a:off x="4428077" y="3565237"/>
            <a:ext cx="12751" cy="59543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73" name="Picture 7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71381" y="3243309"/>
            <a:ext cx="634027" cy="634027"/>
          </a:xfrm>
          <a:prstGeom prst="rect">
            <a:avLst/>
          </a:prstGeom>
        </p:spPr>
      </p:pic>
      <p:pic>
        <p:nvPicPr>
          <p:cNvPr id="160" name="Picture 1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83965" y="4171593"/>
            <a:ext cx="933713" cy="674247"/>
          </a:xfrm>
          <a:prstGeom prst="rect">
            <a:avLst/>
          </a:prstGeom>
        </p:spPr>
      </p:pic>
      <p:cxnSp>
        <p:nvCxnSpPr>
          <p:cNvPr id="248" name="Straight Connector 247"/>
          <p:cNvCxnSpPr/>
          <p:nvPr/>
        </p:nvCxnSpPr>
        <p:spPr bwMode="auto">
          <a:xfrm flipH="1">
            <a:off x="6845398" y="3534621"/>
            <a:ext cx="2059000" cy="9796"/>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249" name="Straight Connector 248"/>
          <p:cNvCxnSpPr/>
          <p:nvPr/>
        </p:nvCxnSpPr>
        <p:spPr bwMode="auto">
          <a:xfrm>
            <a:off x="8900552" y="3538117"/>
            <a:ext cx="14453" cy="674929"/>
          </a:xfrm>
          <a:prstGeom prst="line">
            <a:avLst/>
          </a:prstGeom>
          <a:noFill/>
          <a:ln w="25400" cap="flat" cmpd="sng" algn="ctr">
            <a:solidFill>
              <a:srgbClr val="C0504D"/>
            </a:solidFill>
            <a:prstDash val="solid"/>
            <a:headEnd type="none" w="med" len="med"/>
            <a:tailEnd type="none" w="med" len="med"/>
          </a:ln>
          <a:effectLst>
            <a:outerShdw blurRad="40000" dist="20000" dir="5400000" rotWithShape="0">
              <a:srgbClr val="000000">
                <a:alpha val="38000"/>
              </a:srgbClr>
            </a:outerShdw>
          </a:effectLst>
        </p:spPr>
      </p:cxnSp>
      <p:cxnSp>
        <p:nvCxnSpPr>
          <p:cNvPr id="250" name="Straight Connector 249"/>
          <p:cNvCxnSpPr/>
          <p:nvPr/>
        </p:nvCxnSpPr>
        <p:spPr bwMode="auto">
          <a:xfrm flipH="1">
            <a:off x="7183605" y="3572084"/>
            <a:ext cx="1709410" cy="0"/>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cxnSp>
        <p:nvCxnSpPr>
          <p:cNvPr id="251" name="Straight Connector 250"/>
          <p:cNvCxnSpPr/>
          <p:nvPr/>
        </p:nvCxnSpPr>
        <p:spPr bwMode="auto">
          <a:xfrm>
            <a:off x="8876409" y="3580303"/>
            <a:ext cx="12751" cy="595436"/>
          </a:xfrm>
          <a:prstGeom prst="line">
            <a:avLst/>
          </a:prstGeom>
          <a:noFill/>
          <a:ln w="25400" cap="flat" cmpd="sng" algn="ctr">
            <a:solidFill>
              <a:schemeClr val="accent6"/>
            </a:solidFill>
            <a:prstDash val="solid"/>
            <a:headEnd type="none" w="med" len="med"/>
            <a:tailEnd type="none" w="med" len="med"/>
          </a:ln>
          <a:effectLst>
            <a:outerShdw blurRad="40000" dist="20000" dir="5400000" rotWithShape="0">
              <a:srgbClr val="000000">
                <a:alpha val="38000"/>
              </a:srgbClr>
            </a:outerShdw>
          </a:effectLst>
        </p:spPr>
      </p:cxnSp>
      <p:pic>
        <p:nvPicPr>
          <p:cNvPr id="180" name="Picture 17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0584" y="4170081"/>
            <a:ext cx="933713" cy="674247"/>
          </a:xfrm>
          <a:prstGeom prst="rect">
            <a:avLst/>
          </a:prstGeom>
        </p:spPr>
      </p:pic>
      <p:pic>
        <p:nvPicPr>
          <p:cNvPr id="166" name="Picture 1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28000" y="3241797"/>
            <a:ext cx="634027" cy="634027"/>
          </a:xfrm>
          <a:prstGeom prst="rect">
            <a:avLst/>
          </a:prstGeom>
        </p:spPr>
      </p:pic>
      <p:sp>
        <p:nvSpPr>
          <p:cNvPr id="167" name="Rectangle 166"/>
          <p:cNvSpPr/>
          <p:nvPr/>
        </p:nvSpPr>
        <p:spPr bwMode="auto">
          <a:xfrm>
            <a:off x="6127941" y="3052452"/>
            <a:ext cx="4211689" cy="2321751"/>
          </a:xfrm>
          <a:prstGeom prst="rect">
            <a:avLst/>
          </a:prstGeom>
          <a:solidFill>
            <a:schemeClr val="accent1">
              <a:lumMod val="90000"/>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0" fontAlgn="base" hangingPunct="0">
              <a:spcBef>
                <a:spcPct val="0"/>
              </a:spcBef>
              <a:spcAft>
                <a:spcPct val="0"/>
              </a:spcAft>
            </a:pPr>
            <a:endParaRPr lang="en-US">
              <a:latin typeface="Arial" charset="0"/>
              <a:ea typeface="ＭＳ Ｐゴシック" pitchFamily="34" charset="-128"/>
            </a:endParaRPr>
          </a:p>
        </p:txBody>
      </p:sp>
      <p:sp>
        <p:nvSpPr>
          <p:cNvPr id="126" name="Rectangle 125"/>
          <p:cNvSpPr/>
          <p:nvPr/>
        </p:nvSpPr>
        <p:spPr bwMode="auto">
          <a:xfrm>
            <a:off x="1892082" y="3071173"/>
            <a:ext cx="4076469" cy="2281014"/>
          </a:xfrm>
          <a:prstGeom prst="rect">
            <a:avLst/>
          </a:prstGeom>
          <a:solidFill>
            <a:schemeClr val="accent6">
              <a:lumMod val="60000"/>
              <a:lumOff val="40000"/>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0" fontAlgn="base" hangingPunct="0">
              <a:spcBef>
                <a:spcPct val="0"/>
              </a:spcBef>
              <a:spcAft>
                <a:spcPct val="0"/>
              </a:spcAft>
            </a:pPr>
            <a:endParaRPr lang="en-US">
              <a:latin typeface="Arial" charset="0"/>
              <a:ea typeface="ＭＳ Ｐゴシック" pitchFamily="34" charset="-128"/>
            </a:endParaRPr>
          </a:p>
        </p:txBody>
      </p:sp>
      <p:sp>
        <p:nvSpPr>
          <p:cNvPr id="78" name="Left-Right Arrow 77"/>
          <p:cNvSpPr/>
          <p:nvPr/>
        </p:nvSpPr>
        <p:spPr>
          <a:xfrm rot="16200000">
            <a:off x="5307475" y="2930150"/>
            <a:ext cx="889506" cy="364233"/>
          </a:xfrm>
          <a:prstGeom prst="leftRightArrow">
            <a:avLst>
              <a:gd name="adj1" fmla="val 55287"/>
              <a:gd name="adj2" fmla="val 50000"/>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900" dirty="0">
                <a:solidFill>
                  <a:schemeClr val="tx1"/>
                </a:solidFill>
              </a:rPr>
              <a:t>Conduit 1</a:t>
            </a:r>
          </a:p>
        </p:txBody>
      </p:sp>
      <p:sp>
        <p:nvSpPr>
          <p:cNvPr id="87" name="Left-Right Arrow 86"/>
          <p:cNvSpPr/>
          <p:nvPr/>
        </p:nvSpPr>
        <p:spPr>
          <a:xfrm rot="16200000">
            <a:off x="5968317" y="2931861"/>
            <a:ext cx="864868" cy="364233"/>
          </a:xfrm>
          <a:prstGeom prst="leftRightArrow">
            <a:avLst>
              <a:gd name="adj1" fmla="val 55287"/>
              <a:gd name="adj2" fmla="val 50000"/>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900">
                <a:solidFill>
                  <a:schemeClr val="tx1"/>
                </a:solidFill>
              </a:rPr>
              <a:t>Conduit 2</a:t>
            </a:r>
          </a:p>
        </p:txBody>
      </p:sp>
    </p:spTree>
    <p:extLst>
      <p:ext uri="{BB962C8B-B14F-4D97-AF65-F5344CB8AC3E}">
        <p14:creationId xmlns:p14="http://schemas.microsoft.com/office/powerpoint/2010/main" val="1884498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1656080" y="430197"/>
            <a:ext cx="9846656" cy="484304"/>
          </a:xfrm>
          <a:prstGeom prst="rect">
            <a:avLst/>
          </a:prstGeom>
        </p:spPr>
        <p:txBody>
          <a:bodyPr/>
          <a:lstStyle/>
          <a:p>
            <a:pPr marL="0" indent="0">
              <a:buNone/>
            </a:pPr>
            <a:r>
              <a:rPr lang="en-US" sz="2400" dirty="0"/>
              <a:t>Serie de </a:t>
            </a:r>
            <a:r>
              <a:rPr lang="en-US" sz="2400" dirty="0" err="1"/>
              <a:t>normas</a:t>
            </a:r>
            <a:r>
              <a:rPr lang="en-US" sz="2400" dirty="0"/>
              <a:t> que </a:t>
            </a:r>
            <a:r>
              <a:rPr lang="en-US" sz="2400" dirty="0" err="1"/>
              <a:t>definen</a:t>
            </a:r>
            <a:r>
              <a:rPr lang="en-US" sz="2400" dirty="0"/>
              <a:t> </a:t>
            </a:r>
            <a:r>
              <a:rPr lang="en-US" sz="2400" dirty="0" err="1"/>
              <a:t>procedimientos</a:t>
            </a:r>
            <a:r>
              <a:rPr lang="en-US" sz="2400" dirty="0"/>
              <a:t> que hay que </a:t>
            </a:r>
            <a:r>
              <a:rPr lang="en-US" sz="2400" dirty="0" err="1"/>
              <a:t>implementar</a:t>
            </a:r>
            <a:endParaRPr lang="en-US" sz="2400" dirty="0"/>
          </a:p>
        </p:txBody>
      </p:sp>
      <p:sp>
        <p:nvSpPr>
          <p:cNvPr id="24" name="TextBox 23">
            <a:extLst>
              <a:ext uri="{FF2B5EF4-FFF2-40B4-BE49-F238E27FC236}">
                <a16:creationId xmlns:a16="http://schemas.microsoft.com/office/drawing/2014/main" id="{A5FF5A52-980C-4C25-B7C0-3C3C2774B7C7}"/>
              </a:ext>
            </a:extLst>
          </p:cNvPr>
          <p:cNvSpPr txBox="1"/>
          <p:nvPr/>
        </p:nvSpPr>
        <p:spPr>
          <a:xfrm>
            <a:off x="6212654" y="1759844"/>
            <a:ext cx="4656221" cy="507831"/>
          </a:xfrm>
          <a:prstGeom prst="rect">
            <a:avLst/>
          </a:prstGeom>
        </p:spPr>
        <p:txBody>
          <a:bodyPr wrap="square" rtlCol="0" anchor="t">
            <a:spAutoFit/>
          </a:bodyPr>
          <a:lstStyle/>
          <a:p>
            <a:pPr defTabSz="685800"/>
            <a:r>
              <a:rPr lang="en-US" sz="1350" kern="0" dirty="0"/>
              <a:t>3-2: Security Risk Assessment and System Design</a:t>
            </a:r>
          </a:p>
          <a:p>
            <a:pPr defTabSz="685800"/>
            <a:endParaRPr lang="en-US" sz="1350" kern="0" dirty="0"/>
          </a:p>
        </p:txBody>
      </p:sp>
      <p:sp>
        <p:nvSpPr>
          <p:cNvPr id="27" name="TextBox 26">
            <a:extLst>
              <a:ext uri="{FF2B5EF4-FFF2-40B4-BE49-F238E27FC236}">
                <a16:creationId xmlns:a16="http://schemas.microsoft.com/office/drawing/2014/main" id="{A9015283-2525-4894-B332-4EB6D32EFCB1}"/>
              </a:ext>
            </a:extLst>
          </p:cNvPr>
          <p:cNvSpPr txBox="1"/>
          <p:nvPr/>
        </p:nvSpPr>
        <p:spPr>
          <a:xfrm>
            <a:off x="6498736" y="1802371"/>
            <a:ext cx="4635950" cy="1131079"/>
          </a:xfrm>
          <a:prstGeom prst="rect">
            <a:avLst/>
          </a:prstGeom>
        </p:spPr>
        <p:txBody>
          <a:bodyPr wrap="square" rtlCol="0" anchor="t">
            <a:spAutoFit/>
          </a:bodyPr>
          <a:lstStyle/>
          <a:p>
            <a:pPr defTabSz="685800"/>
            <a:endParaRPr lang="en-US" sz="1350" kern="0" dirty="0"/>
          </a:p>
          <a:p>
            <a:pPr marL="214313" indent="-214313" defTabSz="685800">
              <a:buFont typeface="Arial" panose="020B0604020202020204" pitchFamily="34" charset="0"/>
              <a:buChar char="•"/>
            </a:pPr>
            <a:r>
              <a:rPr lang="en-US" sz="1350" kern="0" dirty="0"/>
              <a:t>Security Risk Assessments</a:t>
            </a:r>
          </a:p>
          <a:p>
            <a:pPr marL="214313" indent="-214313" defTabSz="685800">
              <a:buFont typeface="Arial" panose="020B0604020202020204" pitchFamily="34" charset="0"/>
              <a:buChar char="•"/>
            </a:pPr>
            <a:r>
              <a:rPr lang="en-US" sz="1350" kern="0" dirty="0"/>
              <a:t>Zones and Conduits</a:t>
            </a:r>
          </a:p>
          <a:p>
            <a:pPr defTabSz="685800"/>
            <a:endParaRPr lang="en-US" sz="1350" kern="0" dirty="0"/>
          </a:p>
          <a:p>
            <a:pPr defTabSz="685800"/>
            <a:endParaRPr lang="en-US" sz="1350" kern="0" dirty="0"/>
          </a:p>
        </p:txBody>
      </p:sp>
      <p:sp>
        <p:nvSpPr>
          <p:cNvPr id="28" name="TextBox 27">
            <a:extLst>
              <a:ext uri="{FF2B5EF4-FFF2-40B4-BE49-F238E27FC236}">
                <a16:creationId xmlns:a16="http://schemas.microsoft.com/office/drawing/2014/main" id="{61FA6512-417D-437E-B2D1-8B9EA562E1FC}"/>
              </a:ext>
            </a:extLst>
          </p:cNvPr>
          <p:cNvSpPr txBox="1"/>
          <p:nvPr/>
        </p:nvSpPr>
        <p:spPr>
          <a:xfrm>
            <a:off x="6530635" y="2538677"/>
            <a:ext cx="4590757" cy="507831"/>
          </a:xfrm>
          <a:prstGeom prst="rect">
            <a:avLst/>
          </a:prstGeom>
        </p:spPr>
        <p:txBody>
          <a:bodyPr wrap="square" rtlCol="0" anchor="t">
            <a:spAutoFit/>
          </a:bodyPr>
          <a:lstStyle/>
          <a:p>
            <a:pPr defTabSz="685800"/>
            <a:endParaRPr lang="en-US" sz="1350" kern="0" dirty="0"/>
          </a:p>
          <a:p>
            <a:pPr marL="214313" indent="-214313" defTabSz="685800">
              <a:buFont typeface="Arial" panose="020B0604020202020204" pitchFamily="34" charset="0"/>
              <a:buChar char="•"/>
            </a:pPr>
            <a:r>
              <a:rPr lang="en-US" sz="1350" kern="0" dirty="0"/>
              <a:t>Foundational Requirements</a:t>
            </a:r>
          </a:p>
        </p:txBody>
      </p:sp>
      <p:sp>
        <p:nvSpPr>
          <p:cNvPr id="29" name="TextBox 28">
            <a:extLst>
              <a:ext uri="{FF2B5EF4-FFF2-40B4-BE49-F238E27FC236}">
                <a16:creationId xmlns:a16="http://schemas.microsoft.com/office/drawing/2014/main" id="{73523C49-C14D-4DC3-9827-0AF52BFD546A}"/>
              </a:ext>
            </a:extLst>
          </p:cNvPr>
          <p:cNvSpPr txBox="1"/>
          <p:nvPr/>
        </p:nvSpPr>
        <p:spPr>
          <a:xfrm>
            <a:off x="6199361" y="2480204"/>
            <a:ext cx="4656221" cy="300082"/>
          </a:xfrm>
          <a:prstGeom prst="rect">
            <a:avLst/>
          </a:prstGeom>
        </p:spPr>
        <p:txBody>
          <a:bodyPr wrap="square" rtlCol="0" anchor="t">
            <a:spAutoFit/>
          </a:bodyPr>
          <a:lstStyle/>
          <a:p>
            <a:pPr defTabSz="685800"/>
            <a:r>
              <a:rPr lang="en-US" sz="1350" kern="0" dirty="0"/>
              <a:t>3-3: System Security Requirements and Security Levels</a:t>
            </a:r>
          </a:p>
        </p:txBody>
      </p:sp>
      <p:pic>
        <p:nvPicPr>
          <p:cNvPr id="33" name="Picture 32"/>
          <p:cNvPicPr>
            <a:picLocks noChangeAspect="1"/>
          </p:cNvPicPr>
          <p:nvPr/>
        </p:nvPicPr>
        <p:blipFill>
          <a:blip r:embed="rId3"/>
          <a:stretch>
            <a:fillRect/>
          </a:stretch>
        </p:blipFill>
        <p:spPr>
          <a:xfrm>
            <a:off x="613408" y="1522154"/>
            <a:ext cx="4349327" cy="43138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809" y="3269410"/>
            <a:ext cx="6225503" cy="2674089"/>
          </a:xfrm>
          <a:prstGeom prst="rect">
            <a:avLst/>
          </a:prstGeom>
        </p:spPr>
      </p:pic>
    </p:spTree>
    <p:extLst>
      <p:ext uri="{BB962C8B-B14F-4D97-AF65-F5344CB8AC3E}">
        <p14:creationId xmlns:p14="http://schemas.microsoft.com/office/powerpoint/2010/main" val="5645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00C48D76-4D2E-2A96-F1E7-939DFFB27BC2}"/>
              </a:ext>
            </a:extLst>
          </p:cNvPr>
          <p:cNvSpPr>
            <a:spLocks noGrp="1"/>
          </p:cNvSpPr>
          <p:nvPr>
            <p:ph type="body" sz="quarter" idx="12"/>
          </p:nvPr>
        </p:nvSpPr>
        <p:spPr>
          <a:xfrm>
            <a:off x="6367989" y="3926231"/>
            <a:ext cx="5436084" cy="1015663"/>
          </a:xfrm>
        </p:spPr>
        <p:txBody>
          <a:bodyPr/>
          <a:lstStyle/>
          <a:p>
            <a:pPr>
              <a:lnSpc>
                <a:spcPct val="100000"/>
              </a:lnSpc>
            </a:pPr>
            <a:r>
              <a:rPr lang="es-ES" sz="2000" dirty="0"/>
              <a:t>La ubicación del trabajador ya no corresponde a la geografía de las instalaciones o la organización.</a:t>
            </a:r>
            <a:endParaRPr lang="en-US" sz="2000" dirty="0"/>
          </a:p>
        </p:txBody>
      </p:sp>
      <p:sp>
        <p:nvSpPr>
          <p:cNvPr id="24" name="Title 3">
            <a:extLst>
              <a:ext uri="{FF2B5EF4-FFF2-40B4-BE49-F238E27FC236}">
                <a16:creationId xmlns:a16="http://schemas.microsoft.com/office/drawing/2014/main" id="{731CD8CD-7950-8635-5574-3EC2A7915DCD}"/>
              </a:ext>
            </a:extLst>
          </p:cNvPr>
          <p:cNvSpPr>
            <a:spLocks noGrp="1"/>
          </p:cNvSpPr>
          <p:nvPr>
            <p:ph type="title"/>
          </p:nvPr>
        </p:nvSpPr>
        <p:spPr>
          <a:xfrm>
            <a:off x="6243297" y="2286061"/>
            <a:ext cx="4012529" cy="1569660"/>
          </a:xfrm>
        </p:spPr>
        <p:txBody>
          <a:bodyPr/>
          <a:lstStyle/>
          <a:p>
            <a:pPr>
              <a:lnSpc>
                <a:spcPct val="100000"/>
              </a:lnSpc>
            </a:pPr>
            <a:r>
              <a:rPr lang="en-US" sz="4800" dirty="0" err="1"/>
              <a:t>Trabajador</a:t>
            </a:r>
            <a:r>
              <a:rPr lang="en-US" sz="4800" dirty="0"/>
              <a:t> </a:t>
            </a:r>
            <a:r>
              <a:rPr lang="en-US" sz="4800" dirty="0" err="1"/>
              <a:t>remoto</a:t>
            </a:r>
            <a:endParaRPr lang="en-US" sz="4800" dirty="0"/>
          </a:p>
        </p:txBody>
      </p:sp>
      <p:pic>
        <p:nvPicPr>
          <p:cNvPr id="11" name="Picture Placeholder 10" descr="A person wearing headphones&#10;&#10;Description automatically generated with medium confidence">
            <a:extLst>
              <a:ext uri="{FF2B5EF4-FFF2-40B4-BE49-F238E27FC236}">
                <a16:creationId xmlns:a16="http://schemas.microsoft.com/office/drawing/2014/main" id="{E7E7D267-3EAB-4005-9A64-00D77F84395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1"/>
          <a:stretch/>
        </p:blipFill>
        <p:spPr>
          <a:xfrm>
            <a:off x="0" y="-17228"/>
            <a:ext cx="6095999" cy="6842674"/>
          </a:xfrm>
          <a:noFill/>
        </p:spPr>
      </p:pic>
    </p:spTree>
    <p:extLst>
      <p:ext uri="{BB962C8B-B14F-4D97-AF65-F5344CB8AC3E}">
        <p14:creationId xmlns:p14="http://schemas.microsoft.com/office/powerpoint/2010/main" val="2039143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898FA-168D-428D-ACE7-01DB8EC878F6}"/>
              </a:ext>
            </a:extLst>
          </p:cNvPr>
          <p:cNvSpPr txBox="1">
            <a:spLocks/>
          </p:cNvSpPr>
          <p:nvPr/>
        </p:nvSpPr>
        <p:spPr>
          <a:xfrm>
            <a:off x="233042" y="0"/>
            <a:ext cx="11051485" cy="1082248"/>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685800"/>
            <a:r>
              <a:rPr lang="es-ES" sz="3200" kern="0" dirty="0">
                <a:latin typeface="+mj-lt"/>
              </a:rPr>
              <a:t>Una solución remota segura requiere trabajo en equipo: </a:t>
            </a:r>
          </a:p>
        </p:txBody>
      </p:sp>
      <p:sp>
        <p:nvSpPr>
          <p:cNvPr id="10" name="Text Placeholder 3">
            <a:extLst>
              <a:ext uri="{FF2B5EF4-FFF2-40B4-BE49-F238E27FC236}">
                <a16:creationId xmlns:a16="http://schemas.microsoft.com/office/drawing/2014/main" id="{06BB576C-81D5-427B-B80C-FF0A498B4B39}"/>
              </a:ext>
            </a:extLst>
          </p:cNvPr>
          <p:cNvSpPr txBox="1">
            <a:spLocks/>
          </p:cNvSpPr>
          <p:nvPr/>
        </p:nvSpPr>
        <p:spPr>
          <a:xfrm>
            <a:off x="1589809" y="2116176"/>
            <a:ext cx="3836889" cy="2820524"/>
          </a:xfrm>
          <a:prstGeom prst="rect">
            <a:avLst/>
          </a:prstGeom>
        </p:spPr>
        <p:txBody>
          <a:bodyPr lIns="68580" tIns="34290" rIns="68580" bIns="34290"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a:buNone/>
            </a:pPr>
            <a:r>
              <a:rPr lang="en-US" sz="3200" b="1" dirty="0">
                <a:solidFill>
                  <a:schemeClr val="accent3"/>
                </a:solidFill>
              </a:rPr>
              <a:t>IT</a:t>
            </a:r>
          </a:p>
          <a:p>
            <a:pPr marL="0" indent="0">
              <a:buNone/>
            </a:pPr>
            <a:r>
              <a:rPr lang="es-ES" sz="1800" b="1" dirty="0">
                <a:solidFill>
                  <a:schemeClr val="tx1"/>
                </a:solidFill>
              </a:rPr>
              <a:t>Mantiene los permisos administrativos y las responsabilidades de propiedad</a:t>
            </a:r>
            <a:r>
              <a:rPr lang="en-US" sz="1800" b="1" dirty="0">
                <a:solidFill>
                  <a:schemeClr val="tx1"/>
                </a:solidFill>
              </a:rPr>
              <a:t> </a:t>
            </a:r>
          </a:p>
          <a:p>
            <a:pPr marL="126206" indent="-126206">
              <a:buClrTx/>
              <a:buFont typeface="Arial" panose="020B0604020202020204" pitchFamily="34" charset="0"/>
              <a:buChar char="•"/>
            </a:pPr>
            <a:r>
              <a:rPr lang="es-ES" sz="1600" dirty="0"/>
              <a:t>Administrar políticas y procedimientos de Active </a:t>
            </a:r>
            <a:r>
              <a:rPr lang="es-ES" sz="1600" dirty="0" err="1"/>
              <a:t>Directory</a:t>
            </a:r>
            <a:endParaRPr lang="es-ES" sz="1600" dirty="0"/>
          </a:p>
          <a:p>
            <a:pPr marL="126206" indent="-126206">
              <a:buClrTx/>
              <a:buFont typeface="Arial" panose="020B0604020202020204" pitchFamily="34" charset="0"/>
              <a:buChar char="•"/>
            </a:pPr>
            <a:r>
              <a:rPr lang="es-ES" sz="1600" dirty="0"/>
              <a:t>Permite una implementación flexible de la seguridad y administra todos los dispositivos</a:t>
            </a:r>
          </a:p>
          <a:p>
            <a:pPr marL="126206" indent="-126206">
              <a:buClrTx/>
              <a:buFont typeface="Arial" panose="020B0604020202020204" pitchFamily="34" charset="0"/>
              <a:buChar char="•"/>
            </a:pPr>
            <a:r>
              <a:rPr lang="es-ES" sz="1600" dirty="0"/>
              <a:t>Gestiona el acceso administrativo a la arquitectura de OT</a:t>
            </a:r>
            <a:endParaRPr lang="en-US" sz="1800" kern="0" dirty="0">
              <a:cs typeface="Arial" panose="020B0604020202020204"/>
            </a:endParaRPr>
          </a:p>
        </p:txBody>
      </p:sp>
      <p:sp>
        <p:nvSpPr>
          <p:cNvPr id="15" name="Text Placeholder 3">
            <a:extLst>
              <a:ext uri="{FF2B5EF4-FFF2-40B4-BE49-F238E27FC236}">
                <a16:creationId xmlns:a16="http://schemas.microsoft.com/office/drawing/2014/main" id="{190DB474-80FD-4F18-A190-F29DC86AB083}"/>
              </a:ext>
            </a:extLst>
          </p:cNvPr>
          <p:cNvSpPr txBox="1">
            <a:spLocks/>
          </p:cNvSpPr>
          <p:nvPr/>
        </p:nvSpPr>
        <p:spPr>
          <a:xfrm>
            <a:off x="7121851" y="2116175"/>
            <a:ext cx="3653521" cy="2820524"/>
          </a:xfrm>
          <a:prstGeom prst="rect">
            <a:avLst/>
          </a:prstGeom>
        </p:spPr>
        <p:txBody>
          <a:bodyPr lIns="68580" tIns="34290" rIns="68580" bIns="34290" anchor="t"/>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lgn="ctr">
              <a:buNone/>
            </a:pPr>
            <a:r>
              <a:rPr lang="en-US" sz="3200" b="1" dirty="0">
                <a:solidFill>
                  <a:schemeClr val="accent3"/>
                </a:solidFill>
              </a:rPr>
              <a:t>OT</a:t>
            </a:r>
          </a:p>
          <a:p>
            <a:pPr marL="0" indent="0">
              <a:buNone/>
            </a:pPr>
            <a:r>
              <a:rPr lang="es-ES" sz="1800" b="1" dirty="0">
                <a:solidFill>
                  <a:schemeClr val="tx1"/>
                </a:solidFill>
              </a:rPr>
              <a:t>define cómo los ingenieros y los operadores interactúan con el sistema</a:t>
            </a:r>
            <a:endParaRPr lang="en-US" sz="1800" b="1" dirty="0">
              <a:solidFill>
                <a:schemeClr val="tx1"/>
              </a:solidFill>
            </a:endParaRPr>
          </a:p>
          <a:p>
            <a:pPr marL="126206" indent="-126206">
              <a:buClrTx/>
              <a:buFont typeface="Arial" panose="020B0604020202020204" pitchFamily="34" charset="0"/>
              <a:buChar char="•"/>
            </a:pPr>
            <a:r>
              <a:rPr lang="es-ES" sz="1600" dirty="0">
                <a:cs typeface="Arial" panose="020B0604020202020204"/>
              </a:rPr>
              <a:t>Controla las acciones que un usuario puede realizar</a:t>
            </a:r>
          </a:p>
          <a:p>
            <a:pPr marL="126206" indent="-126206">
              <a:buClrTx/>
              <a:buFont typeface="Arial" panose="020B0604020202020204" pitchFamily="34" charset="0"/>
              <a:buChar char="•"/>
            </a:pPr>
            <a:r>
              <a:rPr lang="es-ES" sz="1600" dirty="0">
                <a:cs typeface="Arial" panose="020B0604020202020204"/>
              </a:rPr>
              <a:t>Valida los cambios solicitando aprobaciones y firmas electrónicas</a:t>
            </a:r>
          </a:p>
          <a:p>
            <a:pPr marL="126206" indent="-126206">
              <a:buClrTx/>
              <a:buFont typeface="Arial" panose="020B0604020202020204" pitchFamily="34" charset="0"/>
              <a:buChar char="•"/>
            </a:pPr>
            <a:r>
              <a:rPr lang="es-ES" sz="1600" dirty="0">
                <a:cs typeface="Arial" panose="020B0604020202020204"/>
              </a:rPr>
              <a:t>Hace cumplir las normas para el acceso a la escritura</a:t>
            </a:r>
            <a:endParaRPr lang="en-US" sz="1600" dirty="0">
              <a:cs typeface="Arial" panose="020B0604020202020204"/>
            </a:endParaRPr>
          </a:p>
        </p:txBody>
      </p:sp>
      <p:pic>
        <p:nvPicPr>
          <p:cNvPr id="2050" name="Picture 2">
            <a:extLst>
              <a:ext uri="{FF2B5EF4-FFF2-40B4-BE49-F238E27FC236}">
                <a16:creationId xmlns:a16="http://schemas.microsoft.com/office/drawing/2014/main" id="{026C3982-E5BD-4BF3-A542-86134CEABE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99367" y="2808328"/>
            <a:ext cx="1193264" cy="92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2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28AD-2D92-40A0-BB9E-D63D085BAA6D}"/>
              </a:ext>
            </a:extLst>
          </p:cNvPr>
          <p:cNvSpPr>
            <a:spLocks noGrp="1"/>
          </p:cNvSpPr>
          <p:nvPr>
            <p:ph type="title"/>
          </p:nvPr>
        </p:nvSpPr>
        <p:spPr/>
        <p:txBody>
          <a:bodyPr/>
          <a:lstStyle/>
          <a:p>
            <a:r>
              <a:rPr lang="en-US" sz="3200" dirty="0"/>
              <a:t>FactoryTalk® Remote Access</a:t>
            </a:r>
          </a:p>
        </p:txBody>
      </p:sp>
      <p:cxnSp>
        <p:nvCxnSpPr>
          <p:cNvPr id="5" name="Straight Connector 4">
            <a:extLst>
              <a:ext uri="{FF2B5EF4-FFF2-40B4-BE49-F238E27FC236}">
                <a16:creationId xmlns:a16="http://schemas.microsoft.com/office/drawing/2014/main" id="{87B9CFF0-0AE4-4341-8659-C5591EB636CE}"/>
              </a:ext>
            </a:extLst>
          </p:cNvPr>
          <p:cNvCxnSpPr>
            <a:cxnSpLocks/>
          </p:cNvCxnSpPr>
          <p:nvPr/>
        </p:nvCxnSpPr>
        <p:spPr bwMode="auto">
          <a:xfrm>
            <a:off x="3697026" y="3170819"/>
            <a:ext cx="4602115" cy="10722"/>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09237397-53BE-4E08-B888-EAA3464324F7}"/>
              </a:ext>
            </a:extLst>
          </p:cNvPr>
          <p:cNvSpPr/>
          <p:nvPr/>
        </p:nvSpPr>
        <p:spPr>
          <a:xfrm>
            <a:off x="4346839" y="2888331"/>
            <a:ext cx="584671" cy="664160"/>
          </a:xfrm>
          <a:prstGeom prst="rect">
            <a:avLst/>
          </a:prstGeom>
          <a:solidFill>
            <a:schemeClr val="bg1"/>
          </a:solidFill>
          <a:ln w="31750" cap="flat">
            <a:noFill/>
            <a:prstDash val="solid"/>
            <a:miter/>
          </a:ln>
          <a:effectLst/>
        </p:spPr>
        <p:txBody>
          <a:bodyPr rtlCol="0" anchor="ctr"/>
          <a:lstStyle/>
          <a:p>
            <a:pPr algn="l"/>
            <a:endParaRPr lang="en-US" sz="1800"/>
          </a:p>
        </p:txBody>
      </p:sp>
      <p:sp>
        <p:nvSpPr>
          <p:cNvPr id="7" name="Rectangle 6">
            <a:extLst>
              <a:ext uri="{FF2B5EF4-FFF2-40B4-BE49-F238E27FC236}">
                <a16:creationId xmlns:a16="http://schemas.microsoft.com/office/drawing/2014/main" id="{F9877607-314F-449B-AC1B-C43BA1963B21}"/>
              </a:ext>
            </a:extLst>
          </p:cNvPr>
          <p:cNvSpPr/>
          <p:nvPr/>
        </p:nvSpPr>
        <p:spPr>
          <a:xfrm>
            <a:off x="6953698" y="2881435"/>
            <a:ext cx="584671" cy="664160"/>
          </a:xfrm>
          <a:prstGeom prst="rect">
            <a:avLst/>
          </a:prstGeom>
          <a:solidFill>
            <a:schemeClr val="bg1"/>
          </a:solidFill>
          <a:ln w="31750" cap="flat">
            <a:noFill/>
            <a:prstDash val="solid"/>
            <a:miter/>
          </a:ln>
          <a:effectLst/>
        </p:spPr>
        <p:txBody>
          <a:bodyPr rtlCol="0" anchor="ctr"/>
          <a:lstStyle/>
          <a:p>
            <a:pPr algn="l"/>
            <a:endParaRPr lang="en-US" sz="1800"/>
          </a:p>
        </p:txBody>
      </p:sp>
      <p:pic>
        <p:nvPicPr>
          <p:cNvPr id="8" name="Picture 7" descr="A picture containing text, electronics, remote control&#10;&#10;Description automatically generated">
            <a:extLst>
              <a:ext uri="{FF2B5EF4-FFF2-40B4-BE49-F238E27FC236}">
                <a16:creationId xmlns:a16="http://schemas.microsoft.com/office/drawing/2014/main" id="{BAEC6E4E-8242-4389-AEE2-DA6C83C79D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75076" y="2494980"/>
            <a:ext cx="446753" cy="1302307"/>
          </a:xfrm>
          <a:prstGeom prst="rect">
            <a:avLst/>
          </a:prstGeom>
        </p:spPr>
      </p:pic>
      <p:sp>
        <p:nvSpPr>
          <p:cNvPr id="9" name="Text Placeholder 5">
            <a:extLst>
              <a:ext uri="{FF2B5EF4-FFF2-40B4-BE49-F238E27FC236}">
                <a16:creationId xmlns:a16="http://schemas.microsoft.com/office/drawing/2014/main" id="{10FA3C54-D6B2-44BD-8AD9-D1DF8E092232}"/>
              </a:ext>
            </a:extLst>
          </p:cNvPr>
          <p:cNvSpPr txBox="1">
            <a:spLocks/>
          </p:cNvSpPr>
          <p:nvPr/>
        </p:nvSpPr>
        <p:spPr>
          <a:xfrm>
            <a:off x="5102443" y="5102867"/>
            <a:ext cx="5547548" cy="360099"/>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68580" bIns="82296" anchor="ctr">
            <a:spAutoFit/>
          </a:bodyPr>
          <a:lstStyle>
            <a:lvl1pPr indent="0" algn="ctr" fontAlgn="base">
              <a:lnSpc>
                <a:spcPct val="100000"/>
              </a:lnSpc>
              <a:spcBef>
                <a:spcPts val="0"/>
              </a:spcBef>
              <a:spcAft>
                <a:spcPts val="0"/>
              </a:spcAft>
              <a:buClr>
                <a:srgbClr val="BB2332"/>
              </a:buClr>
              <a:buFont typeface="Wingdings" charset="2"/>
              <a:buNone/>
              <a:defRPr sz="1600" b="1">
                <a:solidFill>
                  <a:schemeClr val="accent2"/>
                </a:solidFill>
              </a:defRPr>
            </a:lvl1pPr>
            <a:lvl2pPr marL="1072909" indent="-304731" algn="ctr" fontAlgn="base">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defRPr>
            </a:lvl2pPr>
            <a:lvl3pPr marL="1682372" indent="-304731" algn="ctr" fontAlgn="base">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defRPr>
            </a:lvl3pPr>
            <a:lvl4pPr marL="2133120" indent="-304731" algn="ctr" fontAlgn="base">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defRPr>
            </a:lvl4pPr>
            <a:lvl5pPr marL="2742582" indent="-304731" algn="ctr" fontAlgn="base">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r>
              <a:rPr lang="es-ES" sz="1350" dirty="0"/>
              <a:t>Accede de forma segura a la información cuando y donde la necesites</a:t>
            </a:r>
            <a:endParaRPr lang="en-US" sz="1350" dirty="0"/>
          </a:p>
        </p:txBody>
      </p:sp>
      <p:sp>
        <p:nvSpPr>
          <p:cNvPr id="10" name="Right Bracket 9">
            <a:extLst>
              <a:ext uri="{FF2B5EF4-FFF2-40B4-BE49-F238E27FC236}">
                <a16:creationId xmlns:a16="http://schemas.microsoft.com/office/drawing/2014/main" id="{28715D03-877B-4D09-9067-452BAE8E6B90}"/>
              </a:ext>
            </a:extLst>
          </p:cNvPr>
          <p:cNvSpPr/>
          <p:nvPr/>
        </p:nvSpPr>
        <p:spPr bwMode="auto">
          <a:xfrm rot="16200000" flipH="1">
            <a:off x="5909816" y="1339752"/>
            <a:ext cx="198320" cy="4580327"/>
          </a:xfrm>
          <a:prstGeom prst="rightBracket">
            <a:avLst>
              <a:gd name="adj" fmla="val 148817"/>
            </a:avLst>
          </a:prstGeom>
          <a:ln w="19050">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800"/>
          </a:p>
        </p:txBody>
      </p:sp>
      <p:cxnSp>
        <p:nvCxnSpPr>
          <p:cNvPr id="11" name="Connector: Elbow 10">
            <a:extLst>
              <a:ext uri="{FF2B5EF4-FFF2-40B4-BE49-F238E27FC236}">
                <a16:creationId xmlns:a16="http://schemas.microsoft.com/office/drawing/2014/main" id="{6D277809-C1ED-4394-A953-AF74D7770895}"/>
              </a:ext>
            </a:extLst>
          </p:cNvPr>
          <p:cNvCxnSpPr>
            <a:cxnSpLocks/>
          </p:cNvCxnSpPr>
          <p:nvPr/>
        </p:nvCxnSpPr>
        <p:spPr bwMode="auto">
          <a:xfrm>
            <a:off x="8436683" y="3170818"/>
            <a:ext cx="821793" cy="497740"/>
          </a:xfrm>
          <a:prstGeom prst="bentConnector2">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F688A71F-107D-4121-A188-155365CDFDE8}"/>
              </a:ext>
            </a:extLst>
          </p:cNvPr>
          <p:cNvSpPr txBox="1"/>
          <p:nvPr/>
        </p:nvSpPr>
        <p:spPr>
          <a:xfrm>
            <a:off x="4812740" y="3498242"/>
            <a:ext cx="1450529" cy="253916"/>
          </a:xfrm>
          <a:prstGeom prst="rect">
            <a:avLst/>
          </a:prstGeom>
        </p:spPr>
        <p:txBody>
          <a:bodyPr wrap="square" rtlCol="0" anchor="t">
            <a:spAutoFit/>
          </a:bodyPr>
          <a:lstStyle/>
          <a:p>
            <a:pPr algn="ctr" defTabSz="685800">
              <a:buClr>
                <a:schemeClr val="bg2"/>
              </a:buClr>
            </a:pPr>
            <a:r>
              <a:rPr lang="en-US" sz="1050" kern="0" dirty="0" err="1">
                <a:solidFill>
                  <a:schemeClr val="bg2"/>
                </a:solidFill>
              </a:rPr>
              <a:t>Tunel</a:t>
            </a:r>
            <a:r>
              <a:rPr lang="en-US" sz="1050" kern="0" dirty="0">
                <a:solidFill>
                  <a:schemeClr val="bg2"/>
                </a:solidFill>
              </a:rPr>
              <a:t> VPN</a:t>
            </a:r>
          </a:p>
        </p:txBody>
      </p:sp>
      <p:grpSp>
        <p:nvGrpSpPr>
          <p:cNvPr id="13" name="Group 12">
            <a:extLst>
              <a:ext uri="{FF2B5EF4-FFF2-40B4-BE49-F238E27FC236}">
                <a16:creationId xmlns:a16="http://schemas.microsoft.com/office/drawing/2014/main" id="{178A1F80-4CA0-4B50-BEB3-27A40D09CAD7}"/>
              </a:ext>
            </a:extLst>
          </p:cNvPr>
          <p:cNvGrpSpPr/>
          <p:nvPr/>
        </p:nvGrpSpPr>
        <p:grpSpPr>
          <a:xfrm>
            <a:off x="2618392" y="2846054"/>
            <a:ext cx="1100420" cy="973391"/>
            <a:chOff x="7100612" y="687107"/>
            <a:chExt cx="824683" cy="729484"/>
          </a:xfrm>
        </p:grpSpPr>
        <p:pic>
          <p:nvPicPr>
            <p:cNvPr id="14" name="Picture 13">
              <a:extLst>
                <a:ext uri="{FF2B5EF4-FFF2-40B4-BE49-F238E27FC236}">
                  <a16:creationId xmlns:a16="http://schemas.microsoft.com/office/drawing/2014/main" id="{EFBA4A31-D246-49F9-8FA8-BD65596C9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612" y="689176"/>
              <a:ext cx="824683" cy="727415"/>
            </a:xfrm>
            <a:prstGeom prst="rect">
              <a:avLst/>
            </a:prstGeom>
          </p:spPr>
        </p:pic>
        <p:pic>
          <p:nvPicPr>
            <p:cNvPr id="15" name="Picture 14">
              <a:extLst>
                <a:ext uri="{FF2B5EF4-FFF2-40B4-BE49-F238E27FC236}">
                  <a16:creationId xmlns:a16="http://schemas.microsoft.com/office/drawing/2014/main" id="{BF7FA963-B7F7-4AA1-A472-7E35E1C531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1486" y="687107"/>
              <a:ext cx="797481" cy="486775"/>
            </a:xfrm>
            <a:prstGeom prst="rect">
              <a:avLst/>
            </a:prstGeom>
          </p:spPr>
        </p:pic>
      </p:grpSp>
      <p:grpSp>
        <p:nvGrpSpPr>
          <p:cNvPr id="16" name="Group 15">
            <a:extLst>
              <a:ext uri="{FF2B5EF4-FFF2-40B4-BE49-F238E27FC236}">
                <a16:creationId xmlns:a16="http://schemas.microsoft.com/office/drawing/2014/main" id="{A6F58533-BB7A-4E7C-BC48-6E0E611FF74C}"/>
              </a:ext>
            </a:extLst>
          </p:cNvPr>
          <p:cNvGrpSpPr/>
          <p:nvPr/>
        </p:nvGrpSpPr>
        <p:grpSpPr>
          <a:xfrm>
            <a:off x="8348641" y="3668558"/>
            <a:ext cx="1838413" cy="1347234"/>
            <a:chOff x="7095449" y="2938359"/>
            <a:chExt cx="1740080" cy="1275173"/>
          </a:xfrm>
        </p:grpSpPr>
        <p:cxnSp>
          <p:nvCxnSpPr>
            <p:cNvPr id="17" name="Straight Connector 16">
              <a:extLst>
                <a:ext uri="{FF2B5EF4-FFF2-40B4-BE49-F238E27FC236}">
                  <a16:creationId xmlns:a16="http://schemas.microsoft.com/office/drawing/2014/main" id="{034E670B-D1F0-4ABA-BAF5-30EBC3BE7FFA}"/>
                </a:ext>
              </a:extLst>
            </p:cNvPr>
            <p:cNvCxnSpPr>
              <a:cxnSpLocks/>
              <a:endCxn id="24" idx="0"/>
            </p:cNvCxnSpPr>
            <p:nvPr/>
          </p:nvCxnSpPr>
          <p:spPr bwMode="auto">
            <a:xfrm flipH="1">
              <a:off x="7459048" y="3228496"/>
              <a:ext cx="477722" cy="44488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FE03293-AA56-40AD-AACB-6A9DB367EEFD}"/>
                </a:ext>
              </a:extLst>
            </p:cNvPr>
            <p:cNvCxnSpPr>
              <a:cxnSpLocks/>
            </p:cNvCxnSpPr>
            <p:nvPr/>
          </p:nvCxnSpPr>
          <p:spPr bwMode="auto">
            <a:xfrm>
              <a:off x="7936768" y="3228496"/>
              <a:ext cx="532749" cy="42952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F00DB1A0-D822-4764-AB0B-35CAD0D6E158}"/>
                </a:ext>
              </a:extLst>
            </p:cNvPr>
            <p:cNvCxnSpPr>
              <a:cxnSpLocks/>
            </p:cNvCxnSpPr>
            <p:nvPr/>
          </p:nvCxnSpPr>
          <p:spPr bwMode="auto">
            <a:xfrm>
              <a:off x="7936768" y="3228496"/>
              <a:ext cx="0" cy="336699"/>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4FCCDD99-E5A4-4481-8F81-81229A269485}"/>
                </a:ext>
              </a:extLst>
            </p:cNvPr>
            <p:cNvSpPr/>
            <p:nvPr/>
          </p:nvSpPr>
          <p:spPr>
            <a:xfrm>
              <a:off x="7095449" y="3302716"/>
              <a:ext cx="1646025" cy="910816"/>
            </a:xfrm>
            <a:prstGeom prst="roundRect">
              <a:avLst/>
            </a:prstGeom>
            <a:noFill/>
            <a:ln w="12700" cap="flat">
              <a:solidFill>
                <a:schemeClr val="tx1"/>
              </a:solidFill>
              <a:prstDash val="dash"/>
              <a:miter/>
            </a:ln>
            <a:effectLst/>
          </p:spPr>
          <p:txBody>
            <a:bodyPr rtlCol="0" anchor="ctr"/>
            <a:lstStyle/>
            <a:p>
              <a:pPr algn="l"/>
              <a:endParaRPr lang="en-US" sz="1800"/>
            </a:p>
          </p:txBody>
        </p:sp>
        <p:sp>
          <p:nvSpPr>
            <p:cNvPr id="21" name="TextBox 20">
              <a:extLst>
                <a:ext uri="{FF2B5EF4-FFF2-40B4-BE49-F238E27FC236}">
                  <a16:creationId xmlns:a16="http://schemas.microsoft.com/office/drawing/2014/main" id="{45DE8E81-0CAD-4C43-A7BF-F238BFE44AB8}"/>
                </a:ext>
              </a:extLst>
            </p:cNvPr>
            <p:cNvSpPr txBox="1"/>
            <p:nvPr/>
          </p:nvSpPr>
          <p:spPr>
            <a:xfrm>
              <a:off x="8085493" y="3885658"/>
              <a:ext cx="750036" cy="163864"/>
            </a:xfrm>
            <a:prstGeom prst="rect">
              <a:avLst/>
            </a:prstGeom>
          </p:spPr>
          <p:txBody>
            <a:bodyPr wrap="square" rtlCol="0" anchor="t">
              <a:spAutoFit/>
            </a:bodyPr>
            <a:lstStyle/>
            <a:p>
              <a:pPr defTabSz="685800">
                <a:buClr>
                  <a:schemeClr val="bg2"/>
                </a:buClr>
              </a:pPr>
              <a:r>
                <a:rPr lang="en-US" sz="525" kern="0" dirty="0" err="1">
                  <a:solidFill>
                    <a:schemeClr val="bg2"/>
                  </a:solidFill>
                </a:rPr>
                <a:t>Máquina</a:t>
              </a:r>
              <a:r>
                <a:rPr lang="en-US" sz="525" kern="0" dirty="0">
                  <a:solidFill>
                    <a:schemeClr val="bg2"/>
                  </a:solidFill>
                </a:rPr>
                <a:t> </a:t>
              </a:r>
              <a:r>
                <a:rPr lang="en-US" sz="525" kern="0" dirty="0" err="1">
                  <a:solidFill>
                    <a:schemeClr val="bg2"/>
                  </a:solidFill>
                </a:rPr>
                <a:t>Remota</a:t>
              </a:r>
              <a:endParaRPr lang="en-US" sz="525" kern="0" dirty="0">
                <a:solidFill>
                  <a:schemeClr val="bg2"/>
                </a:solidFill>
              </a:endParaRPr>
            </a:p>
          </p:txBody>
        </p:sp>
        <p:pic>
          <p:nvPicPr>
            <p:cNvPr id="22" name="Picture 21" descr="A picture containing text, white&#10;&#10;Description automatically generated">
              <a:extLst>
                <a:ext uri="{FF2B5EF4-FFF2-40B4-BE49-F238E27FC236}">
                  <a16:creationId xmlns:a16="http://schemas.microsoft.com/office/drawing/2014/main" id="{E0420340-6559-456A-9618-174AE63707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6432" y="2938359"/>
              <a:ext cx="260372" cy="260372"/>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D3696281-6209-498B-824E-3CA49DFA00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8369" y="3661706"/>
              <a:ext cx="490828" cy="223952"/>
            </a:xfrm>
            <a:prstGeom prst="rect">
              <a:avLst/>
            </a:prstGeom>
          </p:spPr>
        </p:pic>
        <p:pic>
          <p:nvPicPr>
            <p:cNvPr id="24" name="Picture 23" descr="Icon&#10;&#10;Description automatically generated">
              <a:extLst>
                <a:ext uri="{FF2B5EF4-FFF2-40B4-BE49-F238E27FC236}">
                  <a16:creationId xmlns:a16="http://schemas.microsoft.com/office/drawing/2014/main" id="{BA8C6AC6-9255-4527-9271-591F5F9CF1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47472" y="3673380"/>
              <a:ext cx="623151" cy="200603"/>
            </a:xfrm>
            <a:prstGeom prst="rect">
              <a:avLst/>
            </a:prstGeom>
          </p:spPr>
        </p:pic>
        <p:pic>
          <p:nvPicPr>
            <p:cNvPr id="25" name="Picture 24" descr="Icon&#10;&#10;Description automatically generated">
              <a:extLst>
                <a:ext uri="{FF2B5EF4-FFF2-40B4-BE49-F238E27FC236}">
                  <a16:creationId xmlns:a16="http://schemas.microsoft.com/office/drawing/2014/main" id="{0D6D82D7-2A52-4D77-9AA9-E7FB7428542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17594" y="3555553"/>
              <a:ext cx="273336" cy="410004"/>
            </a:xfrm>
            <a:prstGeom prst="rect">
              <a:avLst/>
            </a:prstGeom>
          </p:spPr>
        </p:pic>
      </p:grpSp>
      <p:pic>
        <p:nvPicPr>
          <p:cNvPr id="26" name="Picture 25" descr="Shape&#10;&#10;Description automatically generated with medium confidence">
            <a:extLst>
              <a:ext uri="{FF2B5EF4-FFF2-40B4-BE49-F238E27FC236}">
                <a16:creationId xmlns:a16="http://schemas.microsoft.com/office/drawing/2014/main" id="{BEDBB232-34DE-4791-859A-865717CE9D1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5543" y="2888330"/>
            <a:ext cx="549718" cy="650370"/>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45730CDB-8D18-471F-AEC9-749B4C148B87}"/>
              </a:ext>
            </a:extLst>
          </p:cNvPr>
          <p:cNvPicPr>
            <a:picLocks noChangeAspect="1"/>
          </p:cNvPicPr>
          <p:nvPr/>
        </p:nvPicPr>
        <p:blipFill>
          <a:blip r:embed="rId10"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4368625" y="2902121"/>
            <a:ext cx="549718" cy="650370"/>
          </a:xfrm>
          <a:prstGeom prst="rect">
            <a:avLst/>
          </a:prstGeom>
        </p:spPr>
      </p:pic>
      <p:pic>
        <p:nvPicPr>
          <p:cNvPr id="28" name="Graphic 27">
            <a:extLst>
              <a:ext uri="{FF2B5EF4-FFF2-40B4-BE49-F238E27FC236}">
                <a16:creationId xmlns:a16="http://schemas.microsoft.com/office/drawing/2014/main" id="{B27A3DC2-8C9D-4A13-A9B7-64CB181094C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29351" y="2488812"/>
            <a:ext cx="550413" cy="704529"/>
          </a:xfrm>
          <a:prstGeom prst="rect">
            <a:avLst/>
          </a:prstGeom>
        </p:spPr>
      </p:pic>
      <p:sp>
        <p:nvSpPr>
          <p:cNvPr id="29" name="Callout: Line 28">
            <a:extLst>
              <a:ext uri="{FF2B5EF4-FFF2-40B4-BE49-F238E27FC236}">
                <a16:creationId xmlns:a16="http://schemas.microsoft.com/office/drawing/2014/main" id="{E08DA1D6-A471-4A70-9042-231D6446F987}"/>
              </a:ext>
            </a:extLst>
          </p:cNvPr>
          <p:cNvSpPr/>
          <p:nvPr/>
        </p:nvSpPr>
        <p:spPr>
          <a:xfrm>
            <a:off x="7475771" y="1235977"/>
            <a:ext cx="2937144" cy="962287"/>
          </a:xfrm>
          <a:prstGeom prst="borderCallout1">
            <a:avLst>
              <a:gd name="adj1" fmla="val 101939"/>
              <a:gd name="adj2" fmla="val 34980"/>
              <a:gd name="adj3" fmla="val 129202"/>
              <a:gd name="adj4" fmla="val 31408"/>
            </a:avLst>
          </a:prstGeom>
          <a:noFill/>
          <a:ln w="31750" cap="flat">
            <a:gradFill>
              <a:gsLst>
                <a:gs pos="0">
                  <a:schemeClr val="accent1"/>
                </a:gs>
                <a:gs pos="100000">
                  <a:schemeClr val="accent3"/>
                </a:gs>
              </a:gsLst>
              <a:lin ang="5400000" scaled="1"/>
            </a:gradFill>
            <a:prstDash val="solid"/>
            <a:miter/>
          </a:ln>
          <a:effectLst/>
        </p:spPr>
        <p:txBody>
          <a:bodyPr rtlCol="0" anchor="ctr"/>
          <a:lstStyle/>
          <a:p>
            <a:r>
              <a:rPr lang="en-US" sz="1200" kern="0" dirty="0"/>
              <a:t>El  </a:t>
            </a:r>
            <a:r>
              <a:rPr lang="en-US" sz="1200" b="1" kern="0" dirty="0"/>
              <a:t>Router</a:t>
            </a:r>
            <a:r>
              <a:rPr lang="en-US" sz="1200" kern="0" dirty="0"/>
              <a:t> </a:t>
            </a:r>
            <a:r>
              <a:rPr lang="en-US" sz="1200" b="1" kern="0" dirty="0"/>
              <a:t>Stratix® 4300 </a:t>
            </a:r>
            <a:r>
              <a:rPr lang="en-US" sz="1200" kern="0" dirty="0"/>
              <a:t>de </a:t>
            </a:r>
            <a:r>
              <a:rPr lang="en-US" sz="1200" kern="0" dirty="0" err="1"/>
              <a:t>acceso</a:t>
            </a:r>
            <a:r>
              <a:rPr lang="en-US" sz="1200" kern="0" dirty="0"/>
              <a:t> </a:t>
            </a:r>
            <a:r>
              <a:rPr lang="en-US" sz="1200" kern="0" dirty="0" err="1"/>
              <a:t>remoto</a:t>
            </a:r>
            <a:r>
              <a:rPr lang="en-US" sz="1200" kern="0" dirty="0"/>
              <a:t> </a:t>
            </a:r>
            <a:r>
              <a:rPr lang="es-ES" sz="1200" kern="0" dirty="0"/>
              <a:t>se conecta a la LAN en la planta local</a:t>
            </a:r>
          </a:p>
          <a:p>
            <a:r>
              <a:rPr lang="es-ES" sz="1200" kern="0" dirty="0"/>
              <a:t>O elije </a:t>
            </a:r>
            <a:r>
              <a:rPr lang="es-ES" sz="1200" b="1" kern="0" dirty="0" err="1"/>
              <a:t>FactoryTalk</a:t>
            </a:r>
            <a:r>
              <a:rPr lang="es-ES" sz="1200" b="1" kern="0" dirty="0"/>
              <a:t>® Remote Access™ </a:t>
            </a:r>
            <a:r>
              <a:rPr lang="es-ES" sz="1200" b="1" kern="0" dirty="0" err="1"/>
              <a:t>Runtime</a:t>
            </a:r>
            <a:r>
              <a:rPr lang="es-ES" sz="1200" kern="0" dirty="0"/>
              <a:t> para ejecutar en un PC</a:t>
            </a:r>
            <a:endParaRPr lang="en-US" sz="1200" dirty="0"/>
          </a:p>
        </p:txBody>
      </p:sp>
      <p:sp>
        <p:nvSpPr>
          <p:cNvPr id="30" name="Callout: Line 29">
            <a:extLst>
              <a:ext uri="{FF2B5EF4-FFF2-40B4-BE49-F238E27FC236}">
                <a16:creationId xmlns:a16="http://schemas.microsoft.com/office/drawing/2014/main" id="{4DCFED2D-15B4-4137-913F-D9140DC10B21}"/>
              </a:ext>
            </a:extLst>
          </p:cNvPr>
          <p:cNvSpPr/>
          <p:nvPr/>
        </p:nvSpPr>
        <p:spPr>
          <a:xfrm>
            <a:off x="5184816" y="4066489"/>
            <a:ext cx="2937143" cy="837884"/>
          </a:xfrm>
          <a:prstGeom prst="borderCallout1">
            <a:avLst>
              <a:gd name="adj1" fmla="val -1250"/>
              <a:gd name="adj2" fmla="val 48600"/>
              <a:gd name="adj3" fmla="val -97362"/>
              <a:gd name="adj4" fmla="val 31650"/>
            </a:avLst>
          </a:prstGeom>
          <a:noFill/>
          <a:ln w="31750" cap="flat">
            <a:gradFill>
              <a:gsLst>
                <a:gs pos="0">
                  <a:schemeClr val="accent1"/>
                </a:gs>
                <a:gs pos="100000">
                  <a:schemeClr val="accent3"/>
                </a:gs>
              </a:gsLst>
              <a:lin ang="5400000" scaled="1"/>
            </a:gradFill>
            <a:prstDash val="solid"/>
            <a:miter/>
          </a:ln>
          <a:effectLst/>
        </p:spPr>
        <p:txBody>
          <a:bodyPr rtlCol="0" anchor="t" anchorCtr="0"/>
          <a:lstStyle/>
          <a:p>
            <a:r>
              <a:rPr lang="es-ES" sz="1200" kern="0" dirty="0"/>
              <a:t>La </a:t>
            </a:r>
            <a:r>
              <a:rPr lang="es-ES" sz="1200" b="1" kern="0" dirty="0"/>
              <a:t>infraestructura de servidor </a:t>
            </a:r>
            <a:r>
              <a:rPr lang="es-ES" sz="1200" kern="0" dirty="0"/>
              <a:t>distribuida en la nube mantiene la comunicación entre la PC de supervisión y la red remota</a:t>
            </a:r>
            <a:endParaRPr lang="en-US" sz="1200" dirty="0"/>
          </a:p>
        </p:txBody>
      </p:sp>
      <p:sp>
        <p:nvSpPr>
          <p:cNvPr id="31" name="Callout: Line 30">
            <a:extLst>
              <a:ext uri="{FF2B5EF4-FFF2-40B4-BE49-F238E27FC236}">
                <a16:creationId xmlns:a16="http://schemas.microsoft.com/office/drawing/2014/main" id="{585B202D-7102-4A6C-A197-0D9A1E89628D}"/>
              </a:ext>
            </a:extLst>
          </p:cNvPr>
          <p:cNvSpPr/>
          <p:nvPr/>
        </p:nvSpPr>
        <p:spPr>
          <a:xfrm>
            <a:off x="1846404" y="4066489"/>
            <a:ext cx="3211635" cy="1177474"/>
          </a:xfrm>
          <a:prstGeom prst="borderCallout1">
            <a:avLst>
              <a:gd name="adj1" fmla="val 265"/>
              <a:gd name="adj2" fmla="val 41411"/>
              <a:gd name="adj3" fmla="val -16790"/>
              <a:gd name="adj4" fmla="val 41467"/>
            </a:avLst>
          </a:prstGeom>
          <a:noFill/>
          <a:ln w="31750" cap="flat">
            <a:gradFill>
              <a:gsLst>
                <a:gs pos="0">
                  <a:schemeClr val="accent1"/>
                </a:gs>
                <a:gs pos="100000">
                  <a:schemeClr val="accent3"/>
                </a:gs>
              </a:gsLst>
              <a:lin ang="5400000" scaled="1"/>
            </a:gradFill>
            <a:prstDash val="solid"/>
            <a:miter/>
          </a:ln>
          <a:effectLst/>
        </p:spPr>
        <p:txBody>
          <a:bodyPr rtlCol="0" anchor="t" anchorCtr="0"/>
          <a:lstStyle/>
          <a:p>
            <a:pPr defTabSz="685800"/>
            <a:r>
              <a:rPr lang="es-ES" sz="1200" kern="0" dirty="0"/>
              <a:t>Utilice el cliente basado en web </a:t>
            </a:r>
            <a:r>
              <a:rPr lang="es-ES" sz="1200" b="1" kern="0" dirty="0" err="1"/>
              <a:t>FactoryTalk</a:t>
            </a:r>
            <a:r>
              <a:rPr lang="es-ES" sz="1200" b="1" kern="0" dirty="0"/>
              <a:t>® Remote Access™</a:t>
            </a:r>
            <a:r>
              <a:rPr lang="es-ES" sz="1200" kern="0" dirty="0"/>
              <a:t> para</a:t>
            </a:r>
          </a:p>
          <a:p>
            <a:pPr marL="214313" indent="-214313" defTabSz="685800">
              <a:buFont typeface="Arial" panose="020B0604020202020204" pitchFamily="34" charset="0"/>
              <a:buChar char="•"/>
            </a:pPr>
            <a:r>
              <a:rPr lang="es-ES" sz="1200" kern="0" dirty="0"/>
              <a:t>Mantener e iniciar conexiones remotas</a:t>
            </a:r>
          </a:p>
          <a:p>
            <a:pPr marL="214313" indent="-214313" defTabSz="685800">
              <a:buFont typeface="Arial" panose="020B0604020202020204" pitchFamily="34" charset="0"/>
              <a:buChar char="•"/>
            </a:pPr>
            <a:r>
              <a:rPr lang="es-ES" sz="1200" kern="0" dirty="0"/>
              <a:t>Administre el registro de dispositivos, cuentas, usuarios y permisos.</a:t>
            </a:r>
          </a:p>
          <a:p>
            <a:pPr marL="214313" indent="-214313" defTabSz="685800">
              <a:buFont typeface="Arial" panose="020B0604020202020204" pitchFamily="34" charset="0"/>
              <a:buChar char="•"/>
            </a:pPr>
            <a:r>
              <a:rPr lang="es-ES" sz="1200" kern="0" dirty="0"/>
              <a:t>Activar VPN para conectividad remota</a:t>
            </a:r>
            <a:endParaRPr lang="en-US" sz="1200" dirty="0"/>
          </a:p>
        </p:txBody>
      </p:sp>
      <p:sp>
        <p:nvSpPr>
          <p:cNvPr id="32" name="Text Placeholder 31">
            <a:extLst>
              <a:ext uri="{FF2B5EF4-FFF2-40B4-BE49-F238E27FC236}">
                <a16:creationId xmlns:a16="http://schemas.microsoft.com/office/drawing/2014/main" id="{ACFCA43B-863A-4260-B96F-3971E0B271D8}"/>
              </a:ext>
            </a:extLst>
          </p:cNvPr>
          <p:cNvSpPr txBox="1">
            <a:spLocks noGrp="1"/>
          </p:cNvSpPr>
          <p:nvPr>
            <p:ph type="body" sz="quarter" idx="16"/>
          </p:nvPr>
        </p:nvSpPr>
        <p:spPr>
          <a:xfrm>
            <a:off x="1739600" y="1614037"/>
            <a:ext cx="4913786" cy="553998"/>
          </a:xfrm>
          <a:prstGeom prst="rect">
            <a:avLst/>
          </a:prstGeom>
          <a:noFill/>
        </p:spPr>
        <p:txBody>
          <a:bodyPr wrap="square">
            <a:spAutoFit/>
          </a:bodyPr>
          <a:lstStyle/>
          <a:p>
            <a:r>
              <a:rPr lang="es-ES" kern="0" dirty="0"/>
              <a:t>Permite una conectividad segura a máquinas remotas a través de una VPN optimizada</a:t>
            </a:r>
          </a:p>
        </p:txBody>
      </p:sp>
      <p:pic>
        <p:nvPicPr>
          <p:cNvPr id="33" name="Graphic 32">
            <a:extLst>
              <a:ext uri="{FF2B5EF4-FFF2-40B4-BE49-F238E27FC236}">
                <a16:creationId xmlns:a16="http://schemas.microsoft.com/office/drawing/2014/main" id="{47B15376-35D6-30F2-FE23-10BCAC37AF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2845" y="2810896"/>
            <a:ext cx="592515" cy="802763"/>
          </a:xfrm>
          <a:prstGeom prst="rect">
            <a:avLst/>
          </a:prstGeom>
        </p:spPr>
      </p:pic>
    </p:spTree>
    <p:extLst>
      <p:ext uri="{BB962C8B-B14F-4D97-AF65-F5344CB8AC3E}">
        <p14:creationId xmlns:p14="http://schemas.microsoft.com/office/powerpoint/2010/main" val="40056024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8838-0AF3-4481-84AF-F853F4BE9036}"/>
              </a:ext>
            </a:extLst>
          </p:cNvPr>
          <p:cNvSpPr>
            <a:spLocks noGrp="1"/>
          </p:cNvSpPr>
          <p:nvPr>
            <p:ph type="title"/>
          </p:nvPr>
        </p:nvSpPr>
        <p:spPr/>
        <p:txBody>
          <a:bodyPr/>
          <a:lstStyle/>
          <a:p>
            <a:r>
              <a:rPr lang="en-US" sz="3200" dirty="0" err="1"/>
              <a:t>Ayudando</a:t>
            </a:r>
            <a:r>
              <a:rPr lang="en-US" sz="3200" dirty="0"/>
              <a:t> a </a:t>
            </a:r>
            <a:r>
              <a:rPr lang="en-US" sz="3200" dirty="0" err="1"/>
              <a:t>proteger</a:t>
            </a:r>
            <a:r>
              <a:rPr lang="en-US" sz="3200" dirty="0"/>
              <a:t> </a:t>
            </a:r>
            <a:r>
              <a:rPr lang="en-US" sz="3200" dirty="0" err="1"/>
              <a:t>tus</a:t>
            </a:r>
            <a:r>
              <a:rPr lang="en-US" sz="3200" dirty="0"/>
              <a:t> </a:t>
            </a:r>
            <a:r>
              <a:rPr lang="en-US" sz="3200" dirty="0" err="1"/>
              <a:t>maquinas</a:t>
            </a:r>
            <a:r>
              <a:rPr lang="en-US" sz="3200" dirty="0"/>
              <a:t> </a:t>
            </a:r>
            <a:r>
              <a:rPr lang="en-US" sz="3200" dirty="0" err="1"/>
              <a:t>remotas</a:t>
            </a:r>
            <a:endParaRPr lang="en-US" sz="3200" dirty="0"/>
          </a:p>
        </p:txBody>
      </p:sp>
      <p:sp>
        <p:nvSpPr>
          <p:cNvPr id="4" name="Text Placeholder 3">
            <a:extLst>
              <a:ext uri="{FF2B5EF4-FFF2-40B4-BE49-F238E27FC236}">
                <a16:creationId xmlns:a16="http://schemas.microsoft.com/office/drawing/2014/main" id="{0AFD5CEC-0056-4BA2-A287-886BB35B0E3B}"/>
              </a:ext>
            </a:extLst>
          </p:cNvPr>
          <p:cNvSpPr>
            <a:spLocks noGrp="1"/>
          </p:cNvSpPr>
          <p:nvPr>
            <p:ph type="body" sz="quarter" idx="16"/>
          </p:nvPr>
        </p:nvSpPr>
        <p:spPr>
          <a:xfrm>
            <a:off x="2382270" y="1538077"/>
            <a:ext cx="2799851" cy="754053"/>
          </a:xfrm>
        </p:spPr>
        <p:txBody>
          <a:bodyPr/>
          <a:lstStyle/>
          <a:p>
            <a:pPr marL="0" indent="0">
              <a:buNone/>
            </a:pPr>
            <a:r>
              <a:rPr lang="es-ES" sz="1600" dirty="0"/>
              <a:t>Gestión de grupos de usuarios</a:t>
            </a:r>
          </a:p>
          <a:p>
            <a:pPr marL="0" indent="0">
              <a:buNone/>
            </a:pPr>
            <a:r>
              <a:rPr lang="es-ES" sz="1100" dirty="0"/>
              <a:t>Crea usuarios basados en roles y asígnalos a un grupo específico</a:t>
            </a:r>
            <a:endParaRPr lang="en-US" sz="1100" dirty="0"/>
          </a:p>
        </p:txBody>
      </p:sp>
      <p:pic>
        <p:nvPicPr>
          <p:cNvPr id="15" name="Graphic 14">
            <a:extLst>
              <a:ext uri="{FF2B5EF4-FFF2-40B4-BE49-F238E27FC236}">
                <a16:creationId xmlns:a16="http://schemas.microsoft.com/office/drawing/2014/main" id="{904150AC-F455-4509-BF73-48235945D0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9063" y="1735381"/>
            <a:ext cx="466460" cy="553244"/>
          </a:xfrm>
          <a:prstGeom prst="rect">
            <a:avLst/>
          </a:prstGeom>
        </p:spPr>
      </p:pic>
      <p:grpSp>
        <p:nvGrpSpPr>
          <p:cNvPr id="30" name="Group 29">
            <a:extLst>
              <a:ext uri="{FF2B5EF4-FFF2-40B4-BE49-F238E27FC236}">
                <a16:creationId xmlns:a16="http://schemas.microsoft.com/office/drawing/2014/main" id="{C4EEC568-5A01-46AE-866D-D2A90EBD8110}"/>
              </a:ext>
            </a:extLst>
          </p:cNvPr>
          <p:cNvGrpSpPr/>
          <p:nvPr/>
        </p:nvGrpSpPr>
        <p:grpSpPr>
          <a:xfrm>
            <a:off x="3761785" y="3949407"/>
            <a:ext cx="4462308" cy="1655922"/>
            <a:chOff x="3631003" y="3071266"/>
            <a:chExt cx="8061645" cy="2921566"/>
          </a:xfrm>
        </p:grpSpPr>
        <p:cxnSp>
          <p:nvCxnSpPr>
            <p:cNvPr id="20" name="Straight Connector 19">
              <a:extLst>
                <a:ext uri="{FF2B5EF4-FFF2-40B4-BE49-F238E27FC236}">
                  <a16:creationId xmlns:a16="http://schemas.microsoft.com/office/drawing/2014/main" id="{B72D6D1A-D8A1-47C7-B08A-C5F656AFB54A}"/>
                </a:ext>
              </a:extLst>
            </p:cNvPr>
            <p:cNvCxnSpPr>
              <a:cxnSpLocks/>
            </p:cNvCxnSpPr>
            <p:nvPr/>
          </p:nvCxnSpPr>
          <p:spPr bwMode="auto">
            <a:xfrm flipV="1">
              <a:off x="4413662" y="4715616"/>
              <a:ext cx="1783331" cy="1162382"/>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5" name="Graphic 4">
              <a:extLst>
                <a:ext uri="{FF2B5EF4-FFF2-40B4-BE49-F238E27FC236}">
                  <a16:creationId xmlns:a16="http://schemas.microsoft.com/office/drawing/2014/main" id="{C845FB36-27B9-4B25-AB13-EB2E3BC0CD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6116" y="4289549"/>
              <a:ext cx="326982" cy="426067"/>
            </a:xfrm>
            <a:prstGeom prst="rect">
              <a:avLst/>
            </a:prstGeom>
          </p:spPr>
        </p:pic>
        <p:pic>
          <p:nvPicPr>
            <p:cNvPr id="6" name="Graphic 5">
              <a:extLst>
                <a:ext uri="{FF2B5EF4-FFF2-40B4-BE49-F238E27FC236}">
                  <a16:creationId xmlns:a16="http://schemas.microsoft.com/office/drawing/2014/main" id="{0B0F0200-0B56-4983-B1FC-E46B0A24E3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2406" y="3722794"/>
              <a:ext cx="419100" cy="546100"/>
            </a:xfrm>
            <a:prstGeom prst="rect">
              <a:avLst/>
            </a:prstGeom>
          </p:spPr>
        </p:pic>
        <p:pic>
          <p:nvPicPr>
            <p:cNvPr id="7" name="Graphic 6">
              <a:extLst>
                <a:ext uri="{FF2B5EF4-FFF2-40B4-BE49-F238E27FC236}">
                  <a16:creationId xmlns:a16="http://schemas.microsoft.com/office/drawing/2014/main" id="{916F5618-CD62-4CC3-9E9B-BB2F40D8AE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2837" y="5294996"/>
              <a:ext cx="419100" cy="546100"/>
            </a:xfrm>
            <a:prstGeom prst="rect">
              <a:avLst/>
            </a:prstGeom>
          </p:spPr>
        </p:pic>
        <p:pic>
          <p:nvPicPr>
            <p:cNvPr id="8" name="Graphic 7">
              <a:extLst>
                <a:ext uri="{FF2B5EF4-FFF2-40B4-BE49-F238E27FC236}">
                  <a16:creationId xmlns:a16="http://schemas.microsoft.com/office/drawing/2014/main" id="{E15E3793-A092-47E9-948A-DC1E0332234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99464" y="3173601"/>
              <a:ext cx="282292" cy="254751"/>
            </a:xfrm>
            <a:prstGeom prst="rect">
              <a:avLst/>
            </a:prstGeom>
          </p:spPr>
        </p:pic>
        <p:grpSp>
          <p:nvGrpSpPr>
            <p:cNvPr id="17" name="Group 16">
              <a:extLst>
                <a:ext uri="{FF2B5EF4-FFF2-40B4-BE49-F238E27FC236}">
                  <a16:creationId xmlns:a16="http://schemas.microsoft.com/office/drawing/2014/main" id="{457C10F1-7DB0-4EC9-ADA8-0491494558DC}"/>
                </a:ext>
              </a:extLst>
            </p:cNvPr>
            <p:cNvGrpSpPr/>
            <p:nvPr/>
          </p:nvGrpSpPr>
          <p:grpSpPr>
            <a:xfrm>
              <a:off x="9162987" y="3784936"/>
              <a:ext cx="2529661" cy="1194838"/>
              <a:chOff x="9162987" y="3597905"/>
              <a:chExt cx="2529661" cy="1194838"/>
            </a:xfrm>
          </p:grpSpPr>
          <p:pic>
            <p:nvPicPr>
              <p:cNvPr id="9" name="Graphic 8">
                <a:extLst>
                  <a:ext uri="{FF2B5EF4-FFF2-40B4-BE49-F238E27FC236}">
                    <a16:creationId xmlns:a16="http://schemas.microsoft.com/office/drawing/2014/main" id="{1E9D6742-F6FE-435D-B9E7-68942DB630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42780" y="3777623"/>
                <a:ext cx="849868" cy="1015120"/>
              </a:xfrm>
              <a:prstGeom prst="rect">
                <a:avLst/>
              </a:prstGeom>
            </p:spPr>
          </p:pic>
          <p:pic>
            <p:nvPicPr>
              <p:cNvPr id="10" name="Graphic 9">
                <a:extLst>
                  <a:ext uri="{FF2B5EF4-FFF2-40B4-BE49-F238E27FC236}">
                    <a16:creationId xmlns:a16="http://schemas.microsoft.com/office/drawing/2014/main" id="{5F05E331-8666-492C-968D-3289B90E19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62987" y="3597905"/>
                <a:ext cx="1077372" cy="1185110"/>
              </a:xfrm>
              <a:prstGeom prst="rect">
                <a:avLst/>
              </a:prstGeom>
            </p:spPr>
          </p:pic>
          <p:pic>
            <p:nvPicPr>
              <p:cNvPr id="11" name="Graphic 10">
                <a:extLst>
                  <a:ext uri="{FF2B5EF4-FFF2-40B4-BE49-F238E27FC236}">
                    <a16:creationId xmlns:a16="http://schemas.microsoft.com/office/drawing/2014/main" id="{9111C488-CF4E-4924-B4A3-F310F93D53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41003" y="4038363"/>
                <a:ext cx="1163901" cy="754380"/>
              </a:xfrm>
              <a:prstGeom prst="rect">
                <a:avLst/>
              </a:prstGeom>
            </p:spPr>
          </p:pic>
        </p:grpSp>
        <p:pic>
          <p:nvPicPr>
            <p:cNvPr id="12" name="Graphic 11">
              <a:extLst>
                <a:ext uri="{FF2B5EF4-FFF2-40B4-BE49-F238E27FC236}">
                  <a16:creationId xmlns:a16="http://schemas.microsoft.com/office/drawing/2014/main" id="{FDDD6A54-470F-4BB9-B596-A9084F1F8EB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84937" y="4937437"/>
              <a:ext cx="728725" cy="1055395"/>
            </a:xfrm>
            <a:prstGeom prst="rect">
              <a:avLst/>
            </a:prstGeom>
          </p:spPr>
        </p:pic>
        <p:pic>
          <p:nvPicPr>
            <p:cNvPr id="13" name="Graphic 12">
              <a:extLst>
                <a:ext uri="{FF2B5EF4-FFF2-40B4-BE49-F238E27FC236}">
                  <a16:creationId xmlns:a16="http://schemas.microsoft.com/office/drawing/2014/main" id="{B95B3DF9-4EF6-4204-98B1-01EB5F0BAD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631003" y="3071266"/>
              <a:ext cx="728726" cy="949552"/>
            </a:xfrm>
            <a:prstGeom prst="rect">
              <a:avLst/>
            </a:prstGeom>
          </p:spPr>
        </p:pic>
        <p:pic>
          <p:nvPicPr>
            <p:cNvPr id="18" name="Graphic 17">
              <a:extLst>
                <a:ext uri="{FF2B5EF4-FFF2-40B4-BE49-F238E27FC236}">
                  <a16:creationId xmlns:a16="http://schemas.microsoft.com/office/drawing/2014/main" id="{54017F15-BE96-4D01-A637-702DD456EDD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92231" y="4070354"/>
              <a:ext cx="1656301" cy="777447"/>
            </a:xfrm>
            <a:prstGeom prst="rect">
              <a:avLst/>
            </a:prstGeom>
          </p:spPr>
        </p:pic>
        <p:cxnSp>
          <p:nvCxnSpPr>
            <p:cNvPr id="23" name="Straight Connector 22">
              <a:extLst>
                <a:ext uri="{FF2B5EF4-FFF2-40B4-BE49-F238E27FC236}">
                  <a16:creationId xmlns:a16="http://schemas.microsoft.com/office/drawing/2014/main" id="{7914BAD3-F068-4CFB-8D0C-E822A1D7D615}"/>
                </a:ext>
              </a:extLst>
            </p:cNvPr>
            <p:cNvCxnSpPr>
              <a:stCxn id="13" idx="3"/>
              <a:endCxn id="18" idx="1"/>
            </p:cNvCxnSpPr>
            <p:nvPr/>
          </p:nvCxnSpPr>
          <p:spPr bwMode="auto">
            <a:xfrm>
              <a:off x="4359729" y="3546042"/>
              <a:ext cx="1732502" cy="913036"/>
            </a:xfrm>
            <a:prstGeom prst="line">
              <a:avLst/>
            </a:prstGeom>
            <a:ln w="190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88AB2A3-6A56-404C-81DB-0B854A583E88}"/>
                </a:ext>
              </a:extLst>
            </p:cNvPr>
            <p:cNvCxnSpPr>
              <a:cxnSpLocks/>
            </p:cNvCxnSpPr>
            <p:nvPr/>
          </p:nvCxnSpPr>
          <p:spPr bwMode="auto">
            <a:xfrm>
              <a:off x="7748532" y="4667660"/>
              <a:ext cx="144030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pic>
        <p:nvPicPr>
          <p:cNvPr id="28" name="Graphic 27">
            <a:extLst>
              <a:ext uri="{FF2B5EF4-FFF2-40B4-BE49-F238E27FC236}">
                <a16:creationId xmlns:a16="http://schemas.microsoft.com/office/drawing/2014/main" id="{55013F82-CFA5-45AC-BD28-14F7E0A88AD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9913" y="2751088"/>
            <a:ext cx="375610" cy="504725"/>
          </a:xfrm>
          <a:prstGeom prst="rect">
            <a:avLst/>
          </a:prstGeom>
        </p:spPr>
      </p:pic>
      <p:pic>
        <p:nvPicPr>
          <p:cNvPr id="29" name="Graphic 28">
            <a:extLst>
              <a:ext uri="{FF2B5EF4-FFF2-40B4-BE49-F238E27FC236}">
                <a16:creationId xmlns:a16="http://schemas.microsoft.com/office/drawing/2014/main" id="{B99C5448-EC11-4C0B-9915-25753A778B0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42601" y="1784752"/>
            <a:ext cx="362532" cy="543798"/>
          </a:xfrm>
          <a:prstGeom prst="rect">
            <a:avLst/>
          </a:prstGeom>
        </p:spPr>
      </p:pic>
      <p:sp>
        <p:nvSpPr>
          <p:cNvPr id="31" name="Text Placeholder 3">
            <a:extLst>
              <a:ext uri="{FF2B5EF4-FFF2-40B4-BE49-F238E27FC236}">
                <a16:creationId xmlns:a16="http://schemas.microsoft.com/office/drawing/2014/main" id="{7B268505-8F39-4AF5-B742-C005EF19B21A}"/>
              </a:ext>
            </a:extLst>
          </p:cNvPr>
          <p:cNvSpPr txBox="1">
            <a:spLocks/>
          </p:cNvSpPr>
          <p:nvPr/>
        </p:nvSpPr>
        <p:spPr>
          <a:xfrm>
            <a:off x="2500552" y="2786753"/>
            <a:ext cx="3056969" cy="948978"/>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685800">
              <a:buNone/>
            </a:pPr>
            <a:r>
              <a:rPr lang="es-ES" sz="1600" kern="0" dirty="0"/>
              <a:t>Auditorías y registro</a:t>
            </a:r>
          </a:p>
          <a:p>
            <a:pPr marL="0" indent="0" defTabSz="685800">
              <a:buNone/>
            </a:pPr>
            <a:r>
              <a:rPr lang="es-ES" sz="1100" dirty="0"/>
              <a:t>Registro de conexiones remotas y actividades administrativas realizadas por quién, en qué y durante cuánto tiempo</a:t>
            </a:r>
            <a:endParaRPr lang="en-US" sz="1100" dirty="0"/>
          </a:p>
        </p:txBody>
      </p:sp>
      <p:sp>
        <p:nvSpPr>
          <p:cNvPr id="32" name="Text Placeholder 3">
            <a:extLst>
              <a:ext uri="{FF2B5EF4-FFF2-40B4-BE49-F238E27FC236}">
                <a16:creationId xmlns:a16="http://schemas.microsoft.com/office/drawing/2014/main" id="{98975745-5F56-47BF-A203-5E66E7200200}"/>
              </a:ext>
            </a:extLst>
          </p:cNvPr>
          <p:cNvSpPr txBox="1">
            <a:spLocks/>
          </p:cNvSpPr>
          <p:nvPr/>
        </p:nvSpPr>
        <p:spPr>
          <a:xfrm>
            <a:off x="7134509" y="1625629"/>
            <a:ext cx="3547588" cy="779701"/>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685800">
              <a:buNone/>
            </a:pPr>
            <a:r>
              <a:rPr lang="es-ES" sz="1600" kern="0" dirty="0"/>
              <a:t>Gestión de activos</a:t>
            </a:r>
          </a:p>
          <a:p>
            <a:pPr marL="0" indent="0" defTabSz="685800">
              <a:buNone/>
            </a:pPr>
            <a:r>
              <a:rPr lang="es-ES" sz="1100" kern="0" dirty="0"/>
              <a:t>Organiza las máquinas remotas en forma jerárquica y establece la administración de grupos de usuarios</a:t>
            </a:r>
            <a:endParaRPr lang="en-US" sz="1100" kern="0" dirty="0"/>
          </a:p>
        </p:txBody>
      </p:sp>
      <p:sp>
        <p:nvSpPr>
          <p:cNvPr id="34" name="Text Placeholder 3">
            <a:extLst>
              <a:ext uri="{FF2B5EF4-FFF2-40B4-BE49-F238E27FC236}">
                <a16:creationId xmlns:a16="http://schemas.microsoft.com/office/drawing/2014/main" id="{4CD31AF0-7D5C-4981-A5E1-CE22D5759351}"/>
              </a:ext>
            </a:extLst>
          </p:cNvPr>
          <p:cNvSpPr txBox="1">
            <a:spLocks/>
          </p:cNvSpPr>
          <p:nvPr/>
        </p:nvSpPr>
        <p:spPr>
          <a:xfrm>
            <a:off x="7191532" y="2613599"/>
            <a:ext cx="3182526" cy="779701"/>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685800">
              <a:buNone/>
            </a:pPr>
            <a:r>
              <a:rPr lang="en-US" sz="1600" kern="0" dirty="0"/>
              <a:t>Firewall </a:t>
            </a:r>
            <a:r>
              <a:rPr lang="en-US" sz="1600" kern="0" dirty="0" err="1"/>
              <a:t>Integrado</a:t>
            </a:r>
            <a:endParaRPr lang="en-US" sz="1600" kern="0" dirty="0"/>
          </a:p>
          <a:p>
            <a:pPr defTabSz="685800"/>
            <a:r>
              <a:rPr lang="es-ES" sz="1100" kern="0" dirty="0"/>
              <a:t>Configurar políticas de permisos para el tráfico a través del túnel VPN</a:t>
            </a:r>
            <a:endParaRPr lang="en-US" sz="1100" kern="0" dirty="0"/>
          </a:p>
        </p:txBody>
      </p:sp>
      <p:pic>
        <p:nvPicPr>
          <p:cNvPr id="35" name="Graphic 34" descr="Full Brick Wall outline">
            <a:extLst>
              <a:ext uri="{FF2B5EF4-FFF2-40B4-BE49-F238E27FC236}">
                <a16:creationId xmlns:a16="http://schemas.microsoft.com/office/drawing/2014/main" id="{18C97119-3BB0-4956-AC9F-BC697DA3660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514632" y="2695266"/>
            <a:ext cx="591014" cy="591014"/>
          </a:xfrm>
          <a:prstGeom prst="rect">
            <a:avLst/>
          </a:prstGeom>
        </p:spPr>
      </p:pic>
      <p:pic>
        <p:nvPicPr>
          <p:cNvPr id="36" name="Graphic 35" descr="Fire with solid fill">
            <a:extLst>
              <a:ext uri="{FF2B5EF4-FFF2-40B4-BE49-F238E27FC236}">
                <a16:creationId xmlns:a16="http://schemas.microsoft.com/office/drawing/2014/main" id="{0CBA9A6B-25E5-4342-92AB-C5AC3C6FF036}"/>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810139" y="2850675"/>
            <a:ext cx="324371" cy="324371"/>
          </a:xfrm>
          <a:prstGeom prst="rect">
            <a:avLst/>
          </a:prstGeom>
        </p:spPr>
      </p:pic>
      <p:pic>
        <p:nvPicPr>
          <p:cNvPr id="27" name="Picture 26">
            <a:extLst>
              <a:ext uri="{FF2B5EF4-FFF2-40B4-BE49-F238E27FC236}">
                <a16:creationId xmlns:a16="http://schemas.microsoft.com/office/drawing/2014/main" id="{279A9A51-D429-328A-1A06-C7E65EF5BE9D}"/>
              </a:ext>
            </a:extLst>
          </p:cNvPr>
          <p:cNvPicPr>
            <a:picLocks noChangeAspect="1"/>
          </p:cNvPicPr>
          <p:nvPr/>
        </p:nvPicPr>
        <p:blipFill>
          <a:blip r:embed="rId33"/>
          <a:stretch>
            <a:fillRect/>
          </a:stretch>
        </p:blipFill>
        <p:spPr>
          <a:xfrm>
            <a:off x="5165243" y="1840285"/>
            <a:ext cx="834578" cy="865287"/>
          </a:xfrm>
          <a:prstGeom prst="rect">
            <a:avLst/>
          </a:prstGeom>
        </p:spPr>
      </p:pic>
    </p:spTree>
    <p:extLst>
      <p:ext uri="{BB962C8B-B14F-4D97-AF65-F5344CB8AC3E}">
        <p14:creationId xmlns:p14="http://schemas.microsoft.com/office/powerpoint/2010/main" val="1061602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1" grpId="0"/>
      <p:bldP spid="32"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754A-61A4-4A5D-A957-147A6E371E14}"/>
              </a:ext>
            </a:extLst>
          </p:cNvPr>
          <p:cNvSpPr>
            <a:spLocks noGrp="1"/>
          </p:cNvSpPr>
          <p:nvPr>
            <p:ph type="title"/>
          </p:nvPr>
        </p:nvSpPr>
        <p:spPr/>
        <p:txBody>
          <a:bodyPr/>
          <a:lstStyle/>
          <a:p>
            <a:r>
              <a:rPr lang="en-US" sz="3200" dirty="0" err="1"/>
              <a:t>Ayudando</a:t>
            </a:r>
            <a:r>
              <a:rPr lang="en-US" sz="3200" dirty="0"/>
              <a:t> a </a:t>
            </a:r>
            <a:r>
              <a:rPr lang="en-US" sz="3200" dirty="0" err="1"/>
              <a:t>proteger</a:t>
            </a:r>
            <a:r>
              <a:rPr lang="en-US" sz="3200" dirty="0"/>
              <a:t> </a:t>
            </a:r>
            <a:r>
              <a:rPr lang="en-US" sz="3200" dirty="0" err="1"/>
              <a:t>tus</a:t>
            </a:r>
            <a:r>
              <a:rPr lang="en-US" sz="3200" dirty="0"/>
              <a:t> </a:t>
            </a:r>
            <a:r>
              <a:rPr lang="en-US" sz="3200" dirty="0" err="1"/>
              <a:t>maquinas</a:t>
            </a:r>
            <a:r>
              <a:rPr lang="en-US" sz="3200" dirty="0"/>
              <a:t> </a:t>
            </a:r>
            <a:r>
              <a:rPr lang="en-US" sz="3200" dirty="0" err="1"/>
              <a:t>remotas</a:t>
            </a:r>
            <a:endParaRPr lang="en-US" sz="3200" dirty="0"/>
          </a:p>
        </p:txBody>
      </p:sp>
      <p:sp>
        <p:nvSpPr>
          <p:cNvPr id="4" name="Text Placeholder 3">
            <a:extLst>
              <a:ext uri="{FF2B5EF4-FFF2-40B4-BE49-F238E27FC236}">
                <a16:creationId xmlns:a16="http://schemas.microsoft.com/office/drawing/2014/main" id="{6FCBB198-CFC9-4F55-B020-D223524B1347}"/>
              </a:ext>
            </a:extLst>
          </p:cNvPr>
          <p:cNvSpPr>
            <a:spLocks noGrp="1"/>
          </p:cNvSpPr>
          <p:nvPr>
            <p:ph type="body" sz="quarter" idx="16"/>
          </p:nvPr>
        </p:nvSpPr>
        <p:spPr>
          <a:xfrm>
            <a:off x="2797526" y="1818507"/>
            <a:ext cx="3179729" cy="1000274"/>
          </a:xfrm>
        </p:spPr>
        <p:txBody>
          <a:bodyPr/>
          <a:lstStyle/>
          <a:p>
            <a:pPr marL="0" indent="0">
              <a:buNone/>
            </a:pPr>
            <a:r>
              <a:rPr lang="en-US" sz="1800" dirty="0" err="1"/>
              <a:t>Autentificación</a:t>
            </a:r>
            <a:endParaRPr lang="en-US" sz="1800" dirty="0"/>
          </a:p>
          <a:p>
            <a:pPr marL="0" indent="0">
              <a:buNone/>
            </a:pPr>
            <a:r>
              <a:rPr lang="es-ES" sz="1200" dirty="0">
                <a:solidFill>
                  <a:schemeClr val="tx1"/>
                </a:solidFill>
              </a:rPr>
              <a:t>Confirmación de que solo se pueden registrar dispositivos de confianza en el dominio de la cuenta</a:t>
            </a:r>
            <a:endParaRPr lang="en-US" sz="1200" dirty="0">
              <a:solidFill>
                <a:schemeClr val="tx1"/>
              </a:solidFill>
            </a:endParaRPr>
          </a:p>
        </p:txBody>
      </p:sp>
      <p:pic>
        <p:nvPicPr>
          <p:cNvPr id="5" name="Graphic 4">
            <a:extLst>
              <a:ext uri="{FF2B5EF4-FFF2-40B4-BE49-F238E27FC236}">
                <a16:creationId xmlns:a16="http://schemas.microsoft.com/office/drawing/2014/main" id="{3CDFD293-1ADA-4455-B92D-9BE353BDD1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4007" y="1798737"/>
            <a:ext cx="681404" cy="521074"/>
          </a:xfrm>
          <a:prstGeom prst="rect">
            <a:avLst/>
          </a:prstGeom>
        </p:spPr>
      </p:pic>
      <p:pic>
        <p:nvPicPr>
          <p:cNvPr id="6" name="Graphic 5">
            <a:extLst>
              <a:ext uri="{FF2B5EF4-FFF2-40B4-BE49-F238E27FC236}">
                <a16:creationId xmlns:a16="http://schemas.microsoft.com/office/drawing/2014/main" id="{06E4E607-7BCD-4E26-98C4-3A4F9CDB0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0104" y="1798737"/>
            <a:ext cx="322570" cy="521075"/>
          </a:xfrm>
          <a:prstGeom prst="rect">
            <a:avLst/>
          </a:prstGeom>
        </p:spPr>
      </p:pic>
      <p:sp>
        <p:nvSpPr>
          <p:cNvPr id="7" name="Text Placeholder 3">
            <a:extLst>
              <a:ext uri="{FF2B5EF4-FFF2-40B4-BE49-F238E27FC236}">
                <a16:creationId xmlns:a16="http://schemas.microsoft.com/office/drawing/2014/main" id="{FE2F8D9C-B30F-4450-8FDE-6DC37F9B448D}"/>
              </a:ext>
            </a:extLst>
          </p:cNvPr>
          <p:cNvSpPr txBox="1">
            <a:spLocks/>
          </p:cNvSpPr>
          <p:nvPr/>
        </p:nvSpPr>
        <p:spPr>
          <a:xfrm>
            <a:off x="6891095" y="1807807"/>
            <a:ext cx="3179729" cy="841256"/>
          </a:xfrm>
          <a:prstGeom prst="rect">
            <a:avLst/>
          </a:prstGeom>
        </p:spPr>
        <p:txBody>
          <a:bodyPr>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685800">
              <a:buNone/>
            </a:pPr>
            <a:r>
              <a:rPr lang="en-US" sz="1800" kern="0" dirty="0" err="1"/>
              <a:t>Habilitación</a:t>
            </a:r>
            <a:r>
              <a:rPr lang="en-US" sz="1800" kern="0" dirty="0"/>
              <a:t> </a:t>
            </a:r>
            <a:r>
              <a:rPr lang="en-US" sz="1800" kern="0" dirty="0" err="1"/>
              <a:t>física</a:t>
            </a:r>
            <a:endParaRPr lang="en-US" sz="1800" kern="0" dirty="0"/>
          </a:p>
          <a:p>
            <a:pPr marL="0" indent="0" defTabSz="685800">
              <a:buNone/>
            </a:pPr>
            <a:r>
              <a:rPr lang="es-ES" sz="1200" kern="0" dirty="0"/>
              <a:t>Ninguna conectividad remota puede ocurrir sin la habilitación física</a:t>
            </a:r>
            <a:endParaRPr lang="en-US" sz="1200" kern="0" dirty="0"/>
          </a:p>
        </p:txBody>
      </p:sp>
      <p:grpSp>
        <p:nvGrpSpPr>
          <p:cNvPr id="35" name="Group 34">
            <a:extLst>
              <a:ext uri="{FF2B5EF4-FFF2-40B4-BE49-F238E27FC236}">
                <a16:creationId xmlns:a16="http://schemas.microsoft.com/office/drawing/2014/main" id="{5B2CC9FA-B797-4A31-94A9-F4C30A9B633B}"/>
              </a:ext>
            </a:extLst>
          </p:cNvPr>
          <p:cNvGrpSpPr/>
          <p:nvPr/>
        </p:nvGrpSpPr>
        <p:grpSpPr>
          <a:xfrm>
            <a:off x="1978349" y="3419120"/>
            <a:ext cx="3678329" cy="2450797"/>
            <a:chOff x="671841" y="3183528"/>
            <a:chExt cx="4904439" cy="3267731"/>
          </a:xfrm>
        </p:grpSpPr>
        <p:pic>
          <p:nvPicPr>
            <p:cNvPr id="18" name="Graphic 17">
              <a:extLst>
                <a:ext uri="{FF2B5EF4-FFF2-40B4-BE49-F238E27FC236}">
                  <a16:creationId xmlns:a16="http://schemas.microsoft.com/office/drawing/2014/main" id="{938F8B4B-6C3F-48B5-ACAB-701443A0E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841" y="3275783"/>
              <a:ext cx="1137318" cy="533843"/>
            </a:xfrm>
            <a:prstGeom prst="rect">
              <a:avLst/>
            </a:prstGeom>
          </p:spPr>
        </p:pic>
        <p:pic>
          <p:nvPicPr>
            <p:cNvPr id="19" name="Graphic 18">
              <a:extLst>
                <a:ext uri="{FF2B5EF4-FFF2-40B4-BE49-F238E27FC236}">
                  <a16:creationId xmlns:a16="http://schemas.microsoft.com/office/drawing/2014/main" id="{73230FED-7F8B-4EF7-9761-6C2870FCA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909" y="5233390"/>
              <a:ext cx="726790" cy="787356"/>
            </a:xfrm>
            <a:prstGeom prst="rect">
              <a:avLst/>
            </a:prstGeom>
          </p:spPr>
        </p:pic>
        <p:pic>
          <p:nvPicPr>
            <p:cNvPr id="20" name="Graphic 19" descr="Full Brick Wall outline">
              <a:extLst>
                <a:ext uri="{FF2B5EF4-FFF2-40B4-BE49-F238E27FC236}">
                  <a16:creationId xmlns:a16="http://schemas.microsoft.com/office/drawing/2014/main" id="{A986F19B-AE22-4D5F-867A-5A117486DC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7456" y="4143423"/>
              <a:ext cx="788019" cy="788019"/>
            </a:xfrm>
            <a:prstGeom prst="rect">
              <a:avLst/>
            </a:prstGeom>
          </p:spPr>
        </p:pic>
        <p:pic>
          <p:nvPicPr>
            <p:cNvPr id="21" name="Graphic 20" descr="Fire with solid fill">
              <a:extLst>
                <a:ext uri="{FF2B5EF4-FFF2-40B4-BE49-F238E27FC236}">
                  <a16:creationId xmlns:a16="http://schemas.microsoft.com/office/drawing/2014/main" id="{0AC7280A-B22A-435F-A0FA-2BB3375AA07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91465" y="4350635"/>
              <a:ext cx="432494" cy="432494"/>
            </a:xfrm>
            <a:prstGeom prst="rect">
              <a:avLst/>
            </a:prstGeom>
          </p:spPr>
        </p:pic>
        <p:pic>
          <p:nvPicPr>
            <p:cNvPr id="22" name="Graphic 21" descr="Full Brick Wall outline">
              <a:extLst>
                <a:ext uri="{FF2B5EF4-FFF2-40B4-BE49-F238E27FC236}">
                  <a16:creationId xmlns:a16="http://schemas.microsoft.com/office/drawing/2014/main" id="{9F2679BF-90B8-4547-98DD-82352603BC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3216" y="3196253"/>
              <a:ext cx="788019" cy="788019"/>
            </a:xfrm>
            <a:prstGeom prst="rect">
              <a:avLst/>
            </a:prstGeom>
          </p:spPr>
        </p:pic>
        <p:pic>
          <p:nvPicPr>
            <p:cNvPr id="23" name="Graphic 22" descr="Fire with solid fill">
              <a:extLst>
                <a:ext uri="{FF2B5EF4-FFF2-40B4-BE49-F238E27FC236}">
                  <a16:creationId xmlns:a16="http://schemas.microsoft.com/office/drawing/2014/main" id="{C40E2A35-6630-4C5C-BA04-5796280AE68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067225" y="3403465"/>
              <a:ext cx="432494" cy="432494"/>
            </a:xfrm>
            <a:prstGeom prst="rect">
              <a:avLst/>
            </a:prstGeom>
          </p:spPr>
        </p:pic>
        <p:pic>
          <p:nvPicPr>
            <p:cNvPr id="24" name="Picture 23" descr="A picture containing text, electronics, remote control&#10;&#10;Description automatically generated">
              <a:extLst>
                <a:ext uri="{FF2B5EF4-FFF2-40B4-BE49-F238E27FC236}">
                  <a16:creationId xmlns:a16="http://schemas.microsoft.com/office/drawing/2014/main" id="{F85FAE99-6EEF-4FB1-A897-475A31FA0F3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99719" y="3183528"/>
              <a:ext cx="2076561" cy="1168066"/>
            </a:xfrm>
            <a:prstGeom prst="rect">
              <a:avLst/>
            </a:prstGeom>
          </p:spPr>
        </p:pic>
        <p:cxnSp>
          <p:nvCxnSpPr>
            <p:cNvPr id="27" name="Straight Connector 26">
              <a:extLst>
                <a:ext uri="{FF2B5EF4-FFF2-40B4-BE49-F238E27FC236}">
                  <a16:creationId xmlns:a16="http://schemas.microsoft.com/office/drawing/2014/main" id="{24DA8FDD-313F-452F-8042-2850A6701B8B}"/>
                </a:ext>
              </a:extLst>
            </p:cNvPr>
            <p:cNvCxnSpPr>
              <a:cxnSpLocks/>
            </p:cNvCxnSpPr>
            <p:nvPr/>
          </p:nvCxnSpPr>
          <p:spPr bwMode="auto">
            <a:xfrm>
              <a:off x="1809159" y="3632440"/>
              <a:ext cx="964887"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AE024ED7-C9CD-415C-9912-25D688661165}"/>
                </a:ext>
              </a:extLst>
            </p:cNvPr>
            <p:cNvCxnSpPr>
              <a:cxnSpLocks/>
            </p:cNvCxnSpPr>
            <p:nvPr/>
          </p:nvCxnSpPr>
          <p:spPr bwMode="auto">
            <a:xfrm>
              <a:off x="3461235" y="3632440"/>
              <a:ext cx="964887"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9" name="Connector: Elbow 28">
              <a:extLst>
                <a:ext uri="{FF2B5EF4-FFF2-40B4-BE49-F238E27FC236}">
                  <a16:creationId xmlns:a16="http://schemas.microsoft.com/office/drawing/2014/main" id="{E7D55EAD-128D-4B10-B785-5DF61F654373}"/>
                </a:ext>
              </a:extLst>
            </p:cNvPr>
            <p:cNvCxnSpPr/>
            <p:nvPr/>
          </p:nvCxnSpPr>
          <p:spPr bwMode="auto">
            <a:xfrm rot="5400000" flipH="1" flipV="1">
              <a:off x="4650179" y="3767332"/>
              <a:ext cx="458" cy="12700"/>
            </a:xfrm>
            <a:prstGeom prst="bentConnector3">
              <a:avLst/>
            </a:prstGeom>
            <a:noFill/>
            <a:ln w="9525" cap="flat" cmpd="sng" algn="ctr">
              <a:solidFill>
                <a:schemeClr val="tx2"/>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AC634352-F28A-43AD-A4CA-0485AC7A4F22}"/>
                </a:ext>
              </a:extLst>
            </p:cNvPr>
            <p:cNvCxnSpPr>
              <a:stCxn id="18" idx="2"/>
            </p:cNvCxnSpPr>
            <p:nvPr/>
          </p:nvCxnSpPr>
          <p:spPr bwMode="auto">
            <a:xfrm>
              <a:off x="1240500" y="3809626"/>
              <a:ext cx="0" cy="474618"/>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631E39A-F58A-4A2B-B7D8-89CEDA2A5005}"/>
                </a:ext>
              </a:extLst>
            </p:cNvPr>
            <p:cNvCxnSpPr/>
            <p:nvPr/>
          </p:nvCxnSpPr>
          <p:spPr bwMode="auto">
            <a:xfrm>
              <a:off x="1256128" y="4783129"/>
              <a:ext cx="0" cy="474618"/>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0B46A94D-F07F-4B22-92C7-8AD750CED8BE}"/>
                </a:ext>
              </a:extLst>
            </p:cNvPr>
            <p:cNvSpPr txBox="1"/>
            <p:nvPr/>
          </p:nvSpPr>
          <p:spPr>
            <a:xfrm>
              <a:off x="700234" y="6081927"/>
              <a:ext cx="2781103" cy="369332"/>
            </a:xfrm>
            <a:prstGeom prst="rect">
              <a:avLst/>
            </a:prstGeom>
          </p:spPr>
          <p:txBody>
            <a:bodyPr wrap="none" rtlCol="0" anchor="t">
              <a:spAutoFit/>
            </a:bodyPr>
            <a:lstStyle/>
            <a:p>
              <a:pPr defTabSz="685800">
                <a:buClr>
                  <a:schemeClr val="bg2"/>
                </a:buClr>
              </a:pPr>
              <a:r>
                <a:rPr lang="en-US" sz="1200" kern="0" dirty="0" err="1">
                  <a:solidFill>
                    <a:schemeClr val="bg2"/>
                  </a:solidFill>
                </a:rPr>
                <a:t>Infraestructura</a:t>
              </a:r>
              <a:r>
                <a:rPr lang="en-US" sz="1200" kern="0" dirty="0">
                  <a:solidFill>
                    <a:schemeClr val="bg2"/>
                  </a:solidFill>
                </a:rPr>
                <a:t> de </a:t>
              </a:r>
              <a:r>
                <a:rPr lang="en-US" sz="1200" kern="0" dirty="0" err="1">
                  <a:solidFill>
                    <a:schemeClr val="bg2"/>
                  </a:solidFill>
                </a:rPr>
                <a:t>Servidores</a:t>
              </a:r>
              <a:endParaRPr lang="en-US" sz="1200" kern="0" dirty="0">
                <a:solidFill>
                  <a:schemeClr val="bg2"/>
                </a:solidFill>
              </a:endParaRPr>
            </a:p>
          </p:txBody>
        </p:sp>
      </p:grpSp>
      <p:pic>
        <p:nvPicPr>
          <p:cNvPr id="36" name="Graphic 35">
            <a:extLst>
              <a:ext uri="{FF2B5EF4-FFF2-40B4-BE49-F238E27FC236}">
                <a16:creationId xmlns:a16="http://schemas.microsoft.com/office/drawing/2014/main" id="{A4C80B09-1AEA-481D-9646-A5A7ABBF52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87793" y="4229734"/>
            <a:ext cx="579320" cy="443009"/>
          </a:xfrm>
          <a:prstGeom prst="rect">
            <a:avLst/>
          </a:prstGeom>
        </p:spPr>
      </p:pic>
      <p:sp>
        <p:nvSpPr>
          <p:cNvPr id="37" name="Freeform: Shape 36">
            <a:extLst>
              <a:ext uri="{FF2B5EF4-FFF2-40B4-BE49-F238E27FC236}">
                <a16:creationId xmlns:a16="http://schemas.microsoft.com/office/drawing/2014/main" id="{24377645-9D05-41D1-9CA2-FA399D5D4935}"/>
              </a:ext>
            </a:extLst>
          </p:cNvPr>
          <p:cNvSpPr/>
          <p:nvPr/>
        </p:nvSpPr>
        <p:spPr>
          <a:xfrm>
            <a:off x="2624085" y="3768248"/>
            <a:ext cx="2146523" cy="1310383"/>
          </a:xfrm>
          <a:custGeom>
            <a:avLst/>
            <a:gdLst>
              <a:gd name="connsiteX0" fmla="*/ 2862030 w 2862030"/>
              <a:gd name="connsiteY0" fmla="*/ 0 h 1747177"/>
              <a:gd name="connsiteX1" fmla="*/ 41008 w 2862030"/>
              <a:gd name="connsiteY1" fmla="*/ 1741251 h 1747177"/>
              <a:gd name="connsiteX2" fmla="*/ 1218055 w 2862030"/>
              <a:gd name="connsiteY2" fmla="*/ 593387 h 1747177"/>
              <a:gd name="connsiteX3" fmla="*/ 1675255 w 2862030"/>
              <a:gd name="connsiteY3" fmla="*/ 1284051 h 1747177"/>
              <a:gd name="connsiteX4" fmla="*/ 2434012 w 2862030"/>
              <a:gd name="connsiteY4" fmla="*/ 1449421 h 17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030" h="1747177">
                <a:moveTo>
                  <a:pt x="2862030" y="0"/>
                </a:moveTo>
                <a:cubicBezTo>
                  <a:pt x="1588517" y="821176"/>
                  <a:pt x="315004" y="1642353"/>
                  <a:pt x="41008" y="1741251"/>
                </a:cubicBezTo>
                <a:cubicBezTo>
                  <a:pt x="-232988" y="1840149"/>
                  <a:pt x="945681" y="669587"/>
                  <a:pt x="1218055" y="593387"/>
                </a:cubicBezTo>
                <a:cubicBezTo>
                  <a:pt x="1490429" y="517187"/>
                  <a:pt x="1472595" y="1141379"/>
                  <a:pt x="1675255" y="1284051"/>
                </a:cubicBezTo>
                <a:cubicBezTo>
                  <a:pt x="1877914" y="1426723"/>
                  <a:pt x="2155963" y="1438072"/>
                  <a:pt x="2434012" y="1449421"/>
                </a:cubicBezTo>
              </a:path>
            </a:pathLst>
          </a:custGeom>
          <a:noFill/>
          <a:ln w="31750" cap="flat">
            <a:noFill/>
            <a:prstDash val="solid"/>
            <a:miter/>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E549C286-C456-4E1C-B6D0-284CB98BBD7E}"/>
              </a:ext>
            </a:extLst>
          </p:cNvPr>
          <p:cNvSpPr/>
          <p:nvPr/>
        </p:nvSpPr>
        <p:spPr>
          <a:xfrm>
            <a:off x="2640250" y="3746361"/>
            <a:ext cx="2137653" cy="1685317"/>
          </a:xfrm>
          <a:custGeom>
            <a:avLst/>
            <a:gdLst>
              <a:gd name="connsiteX0" fmla="*/ 2850204 w 2850204"/>
              <a:gd name="connsiteY0" fmla="*/ 0 h 2247089"/>
              <a:gd name="connsiteX1" fmla="*/ 1011677 w 2850204"/>
              <a:gd name="connsiteY1" fmla="*/ 875489 h 2247089"/>
              <a:gd name="connsiteX2" fmla="*/ 0 w 2850204"/>
              <a:gd name="connsiteY2" fmla="*/ 2247089 h 2247089"/>
            </a:gdLst>
            <a:ahLst/>
            <a:cxnLst>
              <a:cxn ang="0">
                <a:pos x="connsiteX0" y="connsiteY0"/>
              </a:cxn>
              <a:cxn ang="0">
                <a:pos x="connsiteX1" y="connsiteY1"/>
              </a:cxn>
              <a:cxn ang="0">
                <a:pos x="connsiteX2" y="connsiteY2"/>
              </a:cxn>
            </a:cxnLst>
            <a:rect l="l" t="t" r="r" b="b"/>
            <a:pathLst>
              <a:path w="2850204" h="2247089">
                <a:moveTo>
                  <a:pt x="2850204" y="0"/>
                </a:moveTo>
                <a:cubicBezTo>
                  <a:pt x="2168457" y="250487"/>
                  <a:pt x="1486711" y="500974"/>
                  <a:pt x="1011677" y="875489"/>
                </a:cubicBezTo>
                <a:cubicBezTo>
                  <a:pt x="536643" y="1250004"/>
                  <a:pt x="268321" y="1748546"/>
                  <a:pt x="0" y="2247089"/>
                </a:cubicBezTo>
              </a:path>
            </a:pathLst>
          </a:custGeom>
          <a:ln w="19050">
            <a:prstDash val="dash"/>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pic>
        <p:nvPicPr>
          <p:cNvPr id="41" name="Graphic 40" descr="Badge Tick1 with solid fill">
            <a:extLst>
              <a:ext uri="{FF2B5EF4-FFF2-40B4-BE49-F238E27FC236}">
                <a16:creationId xmlns:a16="http://schemas.microsoft.com/office/drawing/2014/main" id="{74627ABB-0B99-4EAE-A8AD-18EB8F5D95E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47871" y="3173977"/>
            <a:ext cx="305102" cy="305102"/>
          </a:xfrm>
          <a:prstGeom prst="rect">
            <a:avLst/>
          </a:prstGeom>
        </p:spPr>
      </p:pic>
      <p:pic>
        <p:nvPicPr>
          <p:cNvPr id="43" name="Graphic 42" descr="Badge Cross with solid fill">
            <a:extLst>
              <a:ext uri="{FF2B5EF4-FFF2-40B4-BE49-F238E27FC236}">
                <a16:creationId xmlns:a16="http://schemas.microsoft.com/office/drawing/2014/main" id="{D89F16B0-38F1-4113-B098-DC199BD5125A}"/>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186999" y="3162735"/>
            <a:ext cx="305102" cy="305102"/>
          </a:xfrm>
          <a:prstGeom prst="rect">
            <a:avLst/>
          </a:prstGeom>
        </p:spPr>
      </p:pic>
      <p:pic>
        <p:nvPicPr>
          <p:cNvPr id="45" name="Picture 26">
            <a:extLst>
              <a:ext uri="{FF2B5EF4-FFF2-40B4-BE49-F238E27FC236}">
                <a16:creationId xmlns:a16="http://schemas.microsoft.com/office/drawing/2014/main" id="{180583D8-1628-4043-981F-E32B58A3BECE}"/>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gray">
          <a:xfrm>
            <a:off x="9794154" y="5211005"/>
            <a:ext cx="533927" cy="288635"/>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pic>
        <p:nvPicPr>
          <p:cNvPr id="47" name="Picture 2">
            <a:extLst>
              <a:ext uri="{FF2B5EF4-FFF2-40B4-BE49-F238E27FC236}">
                <a16:creationId xmlns:a16="http://schemas.microsoft.com/office/drawing/2014/main" id="{4C835583-3132-457E-814E-6BABBAF35997}"/>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475384" y="5206027"/>
            <a:ext cx="210204" cy="44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8" name="Object 47">
            <a:extLst>
              <a:ext uri="{FF2B5EF4-FFF2-40B4-BE49-F238E27FC236}">
                <a16:creationId xmlns:a16="http://schemas.microsoft.com/office/drawing/2014/main" id="{B0BA227A-126F-46C8-A5A2-BCD470FA4A21}"/>
              </a:ext>
            </a:extLst>
          </p:cNvPr>
          <p:cNvGraphicFramePr>
            <a:graphicFrameLocks noChangeAspect="1"/>
          </p:cNvGraphicFramePr>
          <p:nvPr>
            <p:extLst>
              <p:ext uri="{D42A27DB-BD31-4B8C-83A1-F6EECF244321}">
                <p14:modId xmlns:p14="http://schemas.microsoft.com/office/powerpoint/2010/main" val="2914477706"/>
              </p:ext>
            </p:extLst>
          </p:nvPr>
        </p:nvGraphicFramePr>
        <p:xfrm>
          <a:off x="8967317" y="5198001"/>
          <a:ext cx="324371" cy="475742"/>
        </p:xfrm>
        <a:graphic>
          <a:graphicData uri="http://schemas.openxmlformats.org/presentationml/2006/ole">
            <mc:AlternateContent xmlns:mc="http://schemas.openxmlformats.org/markup-compatibility/2006">
              <mc:Choice xmlns:v="urn:schemas-microsoft-com:vml" Requires="v">
                <p:oleObj name="Bitmap Image" r:id="rId24" imgW="1390844" imgH="2038095" progId="Paint.Picture">
                  <p:embed/>
                </p:oleObj>
              </mc:Choice>
              <mc:Fallback>
                <p:oleObj name="Bitmap Image" r:id="rId24" imgW="1390844" imgH="2038095" progId="Paint.Picture">
                  <p:embed/>
                  <p:pic>
                    <p:nvPicPr>
                      <p:cNvPr id="48" name="Object 47">
                        <a:extLst>
                          <a:ext uri="{FF2B5EF4-FFF2-40B4-BE49-F238E27FC236}">
                            <a16:creationId xmlns:a16="http://schemas.microsoft.com/office/drawing/2014/main" id="{B0BA227A-126F-46C8-A5A2-BCD470FA4A2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67317" y="5198001"/>
                        <a:ext cx="324371" cy="475742"/>
                      </a:xfrm>
                      <a:prstGeom prst="rect">
                        <a:avLst/>
                      </a:prstGeom>
                      <a:noFill/>
                      <a:ln>
                        <a:noFill/>
                      </a:ln>
                      <a:effectLst/>
                    </p:spPr>
                  </p:pic>
                </p:oleObj>
              </mc:Fallback>
            </mc:AlternateContent>
          </a:graphicData>
        </a:graphic>
      </p:graphicFrame>
      <p:cxnSp>
        <p:nvCxnSpPr>
          <p:cNvPr id="50" name="Connector: Elbow 49">
            <a:extLst>
              <a:ext uri="{FF2B5EF4-FFF2-40B4-BE49-F238E27FC236}">
                <a16:creationId xmlns:a16="http://schemas.microsoft.com/office/drawing/2014/main" id="{77A87F8B-5956-41C5-B295-9A40C6A09F9B}"/>
              </a:ext>
            </a:extLst>
          </p:cNvPr>
          <p:cNvCxnSpPr/>
          <p:nvPr/>
        </p:nvCxnSpPr>
        <p:spPr bwMode="auto">
          <a:xfrm rot="5400000" flipH="1" flipV="1">
            <a:off x="8364270" y="4075950"/>
            <a:ext cx="344" cy="9525"/>
          </a:xfrm>
          <a:prstGeom prst="bentConnector3">
            <a:avLst/>
          </a:prstGeom>
          <a:noFill/>
          <a:ln w="9525" cap="flat" cmpd="sng" algn="ctr">
            <a:solidFill>
              <a:schemeClr val="tx2"/>
            </a:solidFill>
            <a:prstDash val="solid"/>
            <a:round/>
            <a:headEnd type="none" w="med" len="med"/>
            <a:tailEnd type="none" w="med" len="med"/>
          </a:ln>
          <a:effectLst/>
        </p:spPr>
      </p:cxnSp>
      <p:cxnSp>
        <p:nvCxnSpPr>
          <p:cNvPr id="51" name="Connector: Elbow 50">
            <a:extLst>
              <a:ext uri="{FF2B5EF4-FFF2-40B4-BE49-F238E27FC236}">
                <a16:creationId xmlns:a16="http://schemas.microsoft.com/office/drawing/2014/main" id="{BA0FC1D1-A72E-41DD-A908-AD91643D9364}"/>
              </a:ext>
            </a:extLst>
          </p:cNvPr>
          <p:cNvCxnSpPr>
            <a:endCxn id="46" idx="0"/>
          </p:cNvCxnSpPr>
          <p:nvPr/>
        </p:nvCxnSpPr>
        <p:spPr bwMode="auto">
          <a:xfrm>
            <a:off x="8369205" y="4076121"/>
            <a:ext cx="1231017" cy="321165"/>
          </a:xfrm>
          <a:prstGeom prst="bentConnector2">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D43B03BE-52AA-4CE2-8429-86BD05197E01}"/>
              </a:ext>
            </a:extLst>
          </p:cNvPr>
          <p:cNvCxnSpPr>
            <a:cxnSpLocks/>
            <a:endCxn id="48" idx="0"/>
          </p:cNvCxnSpPr>
          <p:nvPr/>
        </p:nvCxnSpPr>
        <p:spPr bwMode="auto">
          <a:xfrm flipH="1">
            <a:off x="9129503" y="4614620"/>
            <a:ext cx="470721" cy="58338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0B142E13-D351-49E8-9FF0-24A1EA028B9A}"/>
              </a:ext>
            </a:extLst>
          </p:cNvPr>
          <p:cNvCxnSpPr>
            <a:cxnSpLocks/>
            <a:endCxn id="47" idx="0"/>
          </p:cNvCxnSpPr>
          <p:nvPr/>
        </p:nvCxnSpPr>
        <p:spPr bwMode="auto">
          <a:xfrm flipH="1">
            <a:off x="9580486" y="4484552"/>
            <a:ext cx="19736" cy="721475"/>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EEF16BE8-502C-48FA-BE9C-834CDD395DB2}"/>
              </a:ext>
            </a:extLst>
          </p:cNvPr>
          <p:cNvCxnSpPr>
            <a:cxnSpLocks/>
          </p:cNvCxnSpPr>
          <p:nvPr/>
        </p:nvCxnSpPr>
        <p:spPr bwMode="auto">
          <a:xfrm>
            <a:off x="9600222" y="4614621"/>
            <a:ext cx="286565" cy="594627"/>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6" name="Rectangle: Rounded Corners 55">
            <a:extLst>
              <a:ext uri="{FF2B5EF4-FFF2-40B4-BE49-F238E27FC236}">
                <a16:creationId xmlns:a16="http://schemas.microsoft.com/office/drawing/2014/main" id="{4CD0F548-2136-4960-A8DF-3529EA8167E8}"/>
              </a:ext>
            </a:extLst>
          </p:cNvPr>
          <p:cNvSpPr/>
          <p:nvPr/>
        </p:nvSpPr>
        <p:spPr>
          <a:xfrm>
            <a:off x="8786141" y="4252706"/>
            <a:ext cx="1595551" cy="1606681"/>
          </a:xfrm>
          <a:prstGeom prst="roundRect">
            <a:avLst/>
          </a:prstGeom>
          <a:noFill/>
          <a:ln w="12700" cap="flat">
            <a:solidFill>
              <a:schemeClr val="tx1"/>
            </a:solidFill>
            <a:prstDash val="dash"/>
            <a:miter/>
          </a:ln>
          <a:effectLst/>
        </p:spPr>
        <p:txBody>
          <a:bodyPr rtlCol="0" anchor="ctr"/>
          <a:lstStyle/>
          <a:p>
            <a:pPr algn="l"/>
            <a:endParaRPr lang="en-US"/>
          </a:p>
        </p:txBody>
      </p:sp>
      <p:sp>
        <p:nvSpPr>
          <p:cNvPr id="57" name="TextBox 56">
            <a:extLst>
              <a:ext uri="{FF2B5EF4-FFF2-40B4-BE49-F238E27FC236}">
                <a16:creationId xmlns:a16="http://schemas.microsoft.com/office/drawing/2014/main" id="{6D2BF244-6585-4E80-9790-63A193D80F1E}"/>
              </a:ext>
            </a:extLst>
          </p:cNvPr>
          <p:cNvSpPr txBox="1"/>
          <p:nvPr/>
        </p:nvSpPr>
        <p:spPr>
          <a:xfrm>
            <a:off x="9187000" y="5865114"/>
            <a:ext cx="1093569" cy="246221"/>
          </a:xfrm>
          <a:prstGeom prst="rect">
            <a:avLst/>
          </a:prstGeom>
        </p:spPr>
        <p:txBody>
          <a:bodyPr wrap="none" rtlCol="0" anchor="t">
            <a:spAutoFit/>
          </a:bodyPr>
          <a:lstStyle/>
          <a:p>
            <a:pPr defTabSz="685800">
              <a:buClr>
                <a:schemeClr val="bg2"/>
              </a:buClr>
            </a:pPr>
            <a:r>
              <a:rPr lang="en-US" sz="1000" kern="0" dirty="0" err="1">
                <a:solidFill>
                  <a:schemeClr val="bg2"/>
                </a:solidFill>
              </a:rPr>
              <a:t>Maquina</a:t>
            </a:r>
            <a:r>
              <a:rPr lang="en-US" sz="1000" kern="0" dirty="0">
                <a:solidFill>
                  <a:schemeClr val="bg2"/>
                </a:solidFill>
              </a:rPr>
              <a:t> </a:t>
            </a:r>
            <a:r>
              <a:rPr lang="en-US" sz="1000" kern="0" dirty="0" err="1">
                <a:solidFill>
                  <a:schemeClr val="bg2"/>
                </a:solidFill>
              </a:rPr>
              <a:t>Remota</a:t>
            </a:r>
            <a:endParaRPr lang="en-US" sz="1000" kern="0" dirty="0">
              <a:solidFill>
                <a:schemeClr val="bg2"/>
              </a:solidFill>
            </a:endParaRPr>
          </a:p>
        </p:txBody>
      </p:sp>
      <p:sp>
        <p:nvSpPr>
          <p:cNvPr id="58" name="TextBox 57">
            <a:extLst>
              <a:ext uri="{FF2B5EF4-FFF2-40B4-BE49-F238E27FC236}">
                <a16:creationId xmlns:a16="http://schemas.microsoft.com/office/drawing/2014/main" id="{ADCA7F27-A74B-4DF8-BB94-7ED721B8320B}"/>
              </a:ext>
            </a:extLst>
          </p:cNvPr>
          <p:cNvSpPr txBox="1"/>
          <p:nvPr/>
        </p:nvSpPr>
        <p:spPr>
          <a:xfrm>
            <a:off x="9455316" y="3158955"/>
            <a:ext cx="1231017" cy="553998"/>
          </a:xfrm>
          <a:prstGeom prst="rect">
            <a:avLst/>
          </a:prstGeom>
        </p:spPr>
        <p:txBody>
          <a:bodyPr wrap="square" rtlCol="0" anchor="t">
            <a:spAutoFit/>
          </a:bodyPr>
          <a:lstStyle/>
          <a:p>
            <a:pPr defTabSz="685800">
              <a:buClr>
                <a:schemeClr val="bg2"/>
              </a:buClr>
            </a:pPr>
            <a:r>
              <a:rPr lang="en-US" sz="1000" kern="0" dirty="0" err="1">
                <a:solidFill>
                  <a:schemeClr val="bg2"/>
                </a:solidFill>
              </a:rPr>
              <a:t>Conexión</a:t>
            </a:r>
            <a:r>
              <a:rPr lang="en-US" sz="1000" kern="0" dirty="0">
                <a:solidFill>
                  <a:schemeClr val="bg2"/>
                </a:solidFill>
              </a:rPr>
              <a:t> </a:t>
            </a:r>
            <a:r>
              <a:rPr lang="en-US" sz="1000" kern="0" dirty="0" err="1">
                <a:solidFill>
                  <a:schemeClr val="bg2"/>
                </a:solidFill>
              </a:rPr>
              <a:t>remota</a:t>
            </a:r>
            <a:r>
              <a:rPr lang="en-US" sz="1000" kern="0" dirty="0">
                <a:solidFill>
                  <a:schemeClr val="bg2"/>
                </a:solidFill>
              </a:rPr>
              <a:t> </a:t>
            </a:r>
            <a:r>
              <a:rPr lang="en-US" sz="1000" kern="0" dirty="0" err="1">
                <a:solidFill>
                  <a:schemeClr val="bg2"/>
                </a:solidFill>
              </a:rPr>
              <a:t>físicamente</a:t>
            </a:r>
            <a:r>
              <a:rPr lang="en-US" sz="1000" kern="0" dirty="0">
                <a:solidFill>
                  <a:schemeClr val="bg2"/>
                </a:solidFill>
              </a:rPr>
              <a:t> </a:t>
            </a:r>
            <a:r>
              <a:rPr lang="en-US" sz="1000" kern="0" dirty="0" err="1">
                <a:solidFill>
                  <a:schemeClr val="bg2"/>
                </a:solidFill>
              </a:rPr>
              <a:t>denegada</a:t>
            </a:r>
            <a:endParaRPr lang="en-US" sz="1000" kern="0" dirty="0">
              <a:solidFill>
                <a:schemeClr val="bg2"/>
              </a:solidFill>
            </a:endParaRPr>
          </a:p>
        </p:txBody>
      </p:sp>
      <p:pic>
        <p:nvPicPr>
          <p:cNvPr id="46" name="Picture 45">
            <a:extLst>
              <a:ext uri="{FF2B5EF4-FFF2-40B4-BE49-F238E27FC236}">
                <a16:creationId xmlns:a16="http://schemas.microsoft.com/office/drawing/2014/main" id="{D652EE0E-2DFF-495A-A60D-0DE822D31B4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381154" y="4397286"/>
            <a:ext cx="438137" cy="296816"/>
          </a:xfrm>
          <a:prstGeom prst="rect">
            <a:avLst/>
          </a:prstGeom>
          <a:noFill/>
        </p:spPr>
      </p:pic>
      <p:pic>
        <p:nvPicPr>
          <p:cNvPr id="17" name="Picture 16">
            <a:extLst>
              <a:ext uri="{FF2B5EF4-FFF2-40B4-BE49-F238E27FC236}">
                <a16:creationId xmlns:a16="http://schemas.microsoft.com/office/drawing/2014/main" id="{9909286E-E334-4794-85FB-18EC15DF0555}"/>
              </a:ext>
            </a:extLst>
          </p:cNvPr>
          <p:cNvPicPr>
            <a:picLocks noChangeAspect="1"/>
          </p:cNvPicPr>
          <p:nvPr/>
        </p:nvPicPr>
        <p:blipFill>
          <a:blip r:embed="rId27"/>
          <a:stretch>
            <a:fillRect/>
          </a:stretch>
        </p:blipFill>
        <p:spPr>
          <a:xfrm>
            <a:off x="8948806" y="3464549"/>
            <a:ext cx="390745" cy="239044"/>
          </a:xfrm>
          <a:prstGeom prst="rect">
            <a:avLst/>
          </a:prstGeom>
        </p:spPr>
      </p:pic>
      <p:cxnSp>
        <p:nvCxnSpPr>
          <p:cNvPr id="26" name="Connector: Elbow 25">
            <a:extLst>
              <a:ext uri="{FF2B5EF4-FFF2-40B4-BE49-F238E27FC236}">
                <a16:creationId xmlns:a16="http://schemas.microsoft.com/office/drawing/2014/main" id="{3857E1BC-E8B4-4CA5-9B0A-41DF901E770B}"/>
              </a:ext>
            </a:extLst>
          </p:cNvPr>
          <p:cNvCxnSpPr>
            <a:cxnSpLocks/>
            <a:endCxn id="17" idx="1"/>
          </p:cNvCxnSpPr>
          <p:nvPr/>
        </p:nvCxnSpPr>
        <p:spPr bwMode="auto">
          <a:xfrm flipV="1">
            <a:off x="8336341" y="3584072"/>
            <a:ext cx="612464" cy="162289"/>
          </a:xfrm>
          <a:prstGeom prst="bentConnector3">
            <a:avLst>
              <a:gd name="adj1" fmla="val -59"/>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4" name="Picture 43" descr="A picture containing text, electronics, remote control&#10;&#10;Description automatically generated">
            <a:extLst>
              <a:ext uri="{FF2B5EF4-FFF2-40B4-BE49-F238E27FC236}">
                <a16:creationId xmlns:a16="http://schemas.microsoft.com/office/drawing/2014/main" id="{A4F144BE-3299-4924-91F0-D83A197DC23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57631" y="3608502"/>
            <a:ext cx="1557421" cy="876050"/>
          </a:xfrm>
          <a:prstGeom prst="rect">
            <a:avLst/>
          </a:prstGeom>
        </p:spPr>
      </p:pic>
      <p:sp>
        <p:nvSpPr>
          <p:cNvPr id="59" name="TextBox 58">
            <a:extLst>
              <a:ext uri="{FF2B5EF4-FFF2-40B4-BE49-F238E27FC236}">
                <a16:creationId xmlns:a16="http://schemas.microsoft.com/office/drawing/2014/main" id="{601C0005-6F47-4B51-A45B-111290F65381}"/>
              </a:ext>
            </a:extLst>
          </p:cNvPr>
          <p:cNvSpPr txBox="1"/>
          <p:nvPr/>
        </p:nvSpPr>
        <p:spPr>
          <a:xfrm>
            <a:off x="7626077" y="3142120"/>
            <a:ext cx="1231017" cy="553998"/>
          </a:xfrm>
          <a:prstGeom prst="rect">
            <a:avLst/>
          </a:prstGeom>
        </p:spPr>
        <p:txBody>
          <a:bodyPr wrap="square" rtlCol="0" anchor="t">
            <a:spAutoFit/>
          </a:bodyPr>
          <a:lstStyle/>
          <a:p>
            <a:pPr defTabSz="685800">
              <a:buClr>
                <a:schemeClr val="bg2"/>
              </a:buClr>
            </a:pPr>
            <a:r>
              <a:rPr lang="en-US" sz="1000" kern="0" dirty="0" err="1">
                <a:solidFill>
                  <a:schemeClr val="tx1">
                    <a:lumMod val="50000"/>
                    <a:lumOff val="50000"/>
                  </a:schemeClr>
                </a:solidFill>
              </a:rPr>
              <a:t>Conexión</a:t>
            </a:r>
            <a:r>
              <a:rPr lang="en-US" sz="1000" kern="0" dirty="0">
                <a:solidFill>
                  <a:schemeClr val="tx1">
                    <a:lumMod val="50000"/>
                    <a:lumOff val="50000"/>
                  </a:schemeClr>
                </a:solidFill>
              </a:rPr>
              <a:t> </a:t>
            </a:r>
            <a:r>
              <a:rPr lang="en-US" sz="1000" kern="0" dirty="0" err="1">
                <a:solidFill>
                  <a:schemeClr val="tx1">
                    <a:lumMod val="50000"/>
                    <a:lumOff val="50000"/>
                  </a:schemeClr>
                </a:solidFill>
              </a:rPr>
              <a:t>remota</a:t>
            </a:r>
            <a:r>
              <a:rPr lang="en-US" sz="1000" kern="0" dirty="0">
                <a:solidFill>
                  <a:schemeClr val="tx1">
                    <a:lumMod val="50000"/>
                    <a:lumOff val="50000"/>
                  </a:schemeClr>
                </a:solidFill>
              </a:rPr>
              <a:t> </a:t>
            </a:r>
            <a:r>
              <a:rPr lang="en-US" sz="1000" kern="0" dirty="0" err="1">
                <a:solidFill>
                  <a:schemeClr val="tx1">
                    <a:lumMod val="50000"/>
                    <a:lumOff val="50000"/>
                  </a:schemeClr>
                </a:solidFill>
              </a:rPr>
              <a:t>físicamente</a:t>
            </a:r>
            <a:r>
              <a:rPr lang="en-US" sz="1000" kern="0" dirty="0">
                <a:solidFill>
                  <a:schemeClr val="tx1">
                    <a:lumMod val="50000"/>
                    <a:lumOff val="50000"/>
                  </a:schemeClr>
                </a:solidFill>
              </a:rPr>
              <a:t> </a:t>
            </a:r>
            <a:r>
              <a:rPr lang="en-US" sz="1000" kern="0" dirty="0" err="1">
                <a:solidFill>
                  <a:schemeClr val="tx1">
                    <a:lumMod val="50000"/>
                    <a:lumOff val="50000"/>
                  </a:schemeClr>
                </a:solidFill>
              </a:rPr>
              <a:t>permitida</a:t>
            </a:r>
            <a:endParaRPr lang="en-US" sz="1000" kern="0" dirty="0">
              <a:solidFill>
                <a:schemeClr val="tx1">
                  <a:lumMod val="50000"/>
                  <a:lumOff val="50000"/>
                </a:schemeClr>
              </a:solidFill>
            </a:endParaRPr>
          </a:p>
        </p:txBody>
      </p:sp>
    </p:spTree>
    <p:extLst>
      <p:ext uri="{BB962C8B-B14F-4D97-AF65-F5344CB8AC3E}">
        <p14:creationId xmlns:p14="http://schemas.microsoft.com/office/powerpoint/2010/main" val="2953961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37" grpId="0"/>
      <p:bldP spid="38" grpId="0" animBg="1"/>
      <p:bldP spid="56" grpId="0" animBg="1"/>
      <p:bldP spid="57" grpId="0"/>
      <p:bldP spid="58" grpId="0"/>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Rounded Corners 98">
            <a:extLst>
              <a:ext uri="{FF2B5EF4-FFF2-40B4-BE49-F238E27FC236}">
                <a16:creationId xmlns:a16="http://schemas.microsoft.com/office/drawing/2014/main" id="{790B91A4-5F8A-47AF-BF0A-E4606D53E562}"/>
              </a:ext>
            </a:extLst>
          </p:cNvPr>
          <p:cNvSpPr/>
          <p:nvPr/>
        </p:nvSpPr>
        <p:spPr>
          <a:xfrm>
            <a:off x="8200905" y="4250776"/>
            <a:ext cx="2269530" cy="1707113"/>
          </a:xfrm>
          <a:prstGeom prst="roundRect">
            <a:avLst/>
          </a:prstGeom>
          <a:gradFill>
            <a:gsLst>
              <a:gs pos="0">
                <a:schemeClr val="accent1">
                  <a:lumMod val="5000"/>
                  <a:lumOff val="95000"/>
                </a:schemeClr>
              </a:gs>
              <a:gs pos="60000">
                <a:schemeClr val="accent2">
                  <a:lumMod val="20000"/>
                  <a:lumOff val="80000"/>
                </a:schemeClr>
              </a:gs>
              <a:gs pos="93000">
                <a:schemeClr val="accent2">
                  <a:lumMod val="20000"/>
                  <a:lumOff val="80000"/>
                </a:schemeClr>
              </a:gs>
              <a:gs pos="100000">
                <a:schemeClr val="accent2">
                  <a:lumMod val="20000"/>
                  <a:lumOff val="80000"/>
                </a:schemeClr>
              </a:gs>
            </a:gsLst>
            <a:lin ang="5400000" scaled="1"/>
          </a:gradFill>
          <a:ln/>
        </p:spPr>
        <p:style>
          <a:lnRef idx="1">
            <a:schemeClr val="dk1"/>
          </a:lnRef>
          <a:fillRef idx="2">
            <a:schemeClr val="dk1"/>
          </a:fillRef>
          <a:effectRef idx="1">
            <a:schemeClr val="dk1"/>
          </a:effectRef>
          <a:fontRef idx="minor">
            <a:schemeClr val="dk1"/>
          </a:fontRef>
        </p:style>
        <p:txBody>
          <a:bodyPr rtlCol="0" anchor="ctr"/>
          <a:lstStyle/>
          <a:p>
            <a:pPr algn="l"/>
            <a:endParaRPr lang="en-US" sz="1800"/>
          </a:p>
        </p:txBody>
      </p:sp>
      <p:sp>
        <p:nvSpPr>
          <p:cNvPr id="98" name="Rectangle: Rounded Corners 97">
            <a:extLst>
              <a:ext uri="{FF2B5EF4-FFF2-40B4-BE49-F238E27FC236}">
                <a16:creationId xmlns:a16="http://schemas.microsoft.com/office/drawing/2014/main" id="{A366C7E9-3455-492E-9455-B279DCF9A607}"/>
              </a:ext>
            </a:extLst>
          </p:cNvPr>
          <p:cNvSpPr/>
          <p:nvPr/>
        </p:nvSpPr>
        <p:spPr>
          <a:xfrm>
            <a:off x="8153401" y="2747040"/>
            <a:ext cx="2312943" cy="86614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l"/>
            <a:endParaRPr lang="en-US" sz="1800"/>
          </a:p>
        </p:txBody>
      </p:sp>
      <p:sp>
        <p:nvSpPr>
          <p:cNvPr id="8" name="Title 7">
            <a:extLst>
              <a:ext uri="{FF2B5EF4-FFF2-40B4-BE49-F238E27FC236}">
                <a16:creationId xmlns:a16="http://schemas.microsoft.com/office/drawing/2014/main" id="{8C2D485E-FAB2-264E-8E7D-E32C2491D028}"/>
              </a:ext>
            </a:extLst>
          </p:cNvPr>
          <p:cNvSpPr>
            <a:spLocks noGrp="1"/>
          </p:cNvSpPr>
          <p:nvPr>
            <p:ph type="title"/>
          </p:nvPr>
        </p:nvSpPr>
        <p:spPr>
          <a:xfrm>
            <a:off x="477956" y="312333"/>
            <a:ext cx="8571383" cy="425116"/>
          </a:xfrm>
        </p:spPr>
        <p:txBody>
          <a:bodyPr/>
          <a:lstStyle/>
          <a:p>
            <a:r>
              <a:rPr lang="en-US" sz="3600" dirty="0" err="1"/>
              <a:t>Acceso</a:t>
            </a:r>
            <a:r>
              <a:rPr lang="en-US" sz="3600" dirty="0"/>
              <a:t> </a:t>
            </a:r>
            <a:r>
              <a:rPr lang="en-US" sz="3600" dirty="0" err="1"/>
              <a:t>Remoto</a:t>
            </a:r>
            <a:r>
              <a:rPr lang="en-US" sz="3600" dirty="0"/>
              <a:t> a </a:t>
            </a:r>
            <a:r>
              <a:rPr lang="en-US" sz="3600" dirty="0" err="1"/>
              <a:t>equipos</a:t>
            </a:r>
            <a:r>
              <a:rPr lang="en-US" sz="3600" dirty="0"/>
              <a:t> </a:t>
            </a:r>
            <a:r>
              <a:rPr lang="en-US" sz="3600" dirty="0" err="1"/>
              <a:t>industriales</a:t>
            </a:r>
            <a:endParaRPr lang="en-US" sz="3600" dirty="0"/>
          </a:p>
        </p:txBody>
      </p:sp>
      <p:pic>
        <p:nvPicPr>
          <p:cNvPr id="5" name="Picture 4" descr="A picture containing text, indoor&#10;&#10;Description automatically generated">
            <a:extLst>
              <a:ext uri="{FF2B5EF4-FFF2-40B4-BE49-F238E27FC236}">
                <a16:creationId xmlns:a16="http://schemas.microsoft.com/office/drawing/2014/main" id="{676E9706-CAAD-4780-B8C7-BAA82F713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874" y="981452"/>
            <a:ext cx="2322570" cy="1689142"/>
          </a:xfrm>
          <a:prstGeom prst="rect">
            <a:avLst/>
          </a:prstGeom>
        </p:spPr>
      </p:pic>
      <p:grpSp>
        <p:nvGrpSpPr>
          <p:cNvPr id="42" name="Group 41">
            <a:extLst>
              <a:ext uri="{FF2B5EF4-FFF2-40B4-BE49-F238E27FC236}">
                <a16:creationId xmlns:a16="http://schemas.microsoft.com/office/drawing/2014/main" id="{8673A5E1-D3F8-4EFC-9A52-5D1E157F2220}"/>
              </a:ext>
            </a:extLst>
          </p:cNvPr>
          <p:cNvGrpSpPr/>
          <p:nvPr/>
        </p:nvGrpSpPr>
        <p:grpSpPr>
          <a:xfrm>
            <a:off x="743371" y="1536587"/>
            <a:ext cx="1104851" cy="1125429"/>
            <a:chOff x="690078" y="4533076"/>
            <a:chExt cx="704935" cy="662841"/>
          </a:xfrm>
        </p:grpSpPr>
        <p:sp>
          <p:nvSpPr>
            <p:cNvPr id="33" name="Graphic 21">
              <a:extLst>
                <a:ext uri="{FF2B5EF4-FFF2-40B4-BE49-F238E27FC236}">
                  <a16:creationId xmlns:a16="http://schemas.microsoft.com/office/drawing/2014/main" id="{296A3847-6814-44F2-8912-85114EF2EE06}"/>
                </a:ext>
              </a:extLst>
            </p:cNvPr>
            <p:cNvSpPr/>
            <p:nvPr/>
          </p:nvSpPr>
          <p:spPr>
            <a:xfrm>
              <a:off x="690078" y="4533076"/>
              <a:ext cx="704935" cy="662841"/>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3" y="19"/>
                    <a:pt x="659462" y="16748"/>
                    <a:pt x="629691" y="46513"/>
                  </a:cubicBezTo>
                  <a:lnTo>
                    <a:pt x="46514" y="629214"/>
                  </a:lnTo>
                  <a:cubicBezTo>
                    <a:pt x="16632" y="659103"/>
                    <a:pt x="-107" y="699667"/>
                    <a:pt x="1" y="741931"/>
                  </a:cubicBezTo>
                  <a:lnTo>
                    <a:pt x="1" y="1566045"/>
                  </a:lnTo>
                  <a:cubicBezTo>
                    <a:pt x="120" y="1608012"/>
                    <a:pt x="16842" y="1648228"/>
                    <a:pt x="46514" y="1677905"/>
                  </a:cubicBezTo>
                  <a:lnTo>
                    <a:pt x="629215" y="2260606"/>
                  </a:lnTo>
                  <a:cubicBezTo>
                    <a:pt x="659103" y="2290493"/>
                    <a:pt x="699668" y="2307224"/>
                    <a:pt x="741931" y="2307120"/>
                  </a:cubicBezTo>
                  <a:lnTo>
                    <a:pt x="1566045" y="2307120"/>
                  </a:lnTo>
                  <a:cubicBezTo>
                    <a:pt x="1608174" y="2307129"/>
                    <a:pt x="1648590" y="2290398"/>
                    <a:pt x="1678381" y="2260606"/>
                  </a:cubicBezTo>
                  <a:lnTo>
                    <a:pt x="2261083" y="1677905"/>
                  </a:lnTo>
                  <a:cubicBezTo>
                    <a:pt x="2290874" y="1648114"/>
                    <a:pt x="2307605" y="1607698"/>
                    <a:pt x="2307596" y="1565569"/>
                  </a:cubicBezTo>
                  <a:lnTo>
                    <a:pt x="2307596" y="741931"/>
                  </a:lnTo>
                  <a:cubicBezTo>
                    <a:pt x="2307577" y="699832"/>
                    <a:pt x="2290845" y="659462"/>
                    <a:pt x="2261083" y="629690"/>
                  </a:cubicBezTo>
                  <a:lnTo>
                    <a:pt x="1677906" y="46513"/>
                  </a:lnTo>
                  <a:cubicBezTo>
                    <a:pt x="1648114" y="16725"/>
                    <a:pt x="1607698" y="-7"/>
                    <a:pt x="1565570" y="0"/>
                  </a:cubicBezTo>
                  <a:close/>
                </a:path>
              </a:pathLst>
            </a:custGeom>
            <a:solidFill>
              <a:schemeClr val="accent2"/>
            </a:solidFill>
            <a:ln w="9486" cap="flat">
              <a:noFill/>
              <a:prstDash val="solid"/>
              <a:miter/>
            </a:ln>
            <a:effectLst>
              <a:reflection blurRad="63500" stA="40000" endPos="15000" dist="50800" dir="5400000" sy="-100000" algn="bl" rotWithShape="0"/>
            </a:effectLst>
          </p:spPr>
          <p:txBody>
            <a:bodyPr rtlCol="0" anchor="ctr"/>
            <a:lstStyle/>
            <a:p>
              <a:endParaRPr lang="en-US" sz="2800"/>
            </a:p>
          </p:txBody>
        </p:sp>
        <p:pic>
          <p:nvPicPr>
            <p:cNvPr id="35" name="Graphic 4">
              <a:extLst>
                <a:ext uri="{FF2B5EF4-FFF2-40B4-BE49-F238E27FC236}">
                  <a16:creationId xmlns:a16="http://schemas.microsoft.com/office/drawing/2014/main" id="{732F68EB-87F2-484E-88DD-5CED24478D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162" y="4680679"/>
              <a:ext cx="367745" cy="367745"/>
            </a:xfrm>
            <a:prstGeom prst="rect">
              <a:avLst/>
            </a:prstGeom>
          </p:spPr>
        </p:pic>
      </p:grpSp>
      <p:grpSp>
        <p:nvGrpSpPr>
          <p:cNvPr id="43" name="Group 42">
            <a:extLst>
              <a:ext uri="{FF2B5EF4-FFF2-40B4-BE49-F238E27FC236}">
                <a16:creationId xmlns:a16="http://schemas.microsoft.com/office/drawing/2014/main" id="{C7A61CB3-C078-4E6D-A29D-71FC3DB0A012}"/>
              </a:ext>
            </a:extLst>
          </p:cNvPr>
          <p:cNvGrpSpPr/>
          <p:nvPr/>
        </p:nvGrpSpPr>
        <p:grpSpPr>
          <a:xfrm>
            <a:off x="692063" y="2940510"/>
            <a:ext cx="1087997" cy="960642"/>
            <a:chOff x="1775783" y="4533076"/>
            <a:chExt cx="704935" cy="662841"/>
          </a:xfrm>
        </p:grpSpPr>
        <p:sp>
          <p:nvSpPr>
            <p:cNvPr id="36" name="Graphic 21">
              <a:extLst>
                <a:ext uri="{FF2B5EF4-FFF2-40B4-BE49-F238E27FC236}">
                  <a16:creationId xmlns:a16="http://schemas.microsoft.com/office/drawing/2014/main" id="{C3CF45C1-EBB2-4214-8D6A-0FB57207F734}"/>
                </a:ext>
              </a:extLst>
            </p:cNvPr>
            <p:cNvSpPr/>
            <p:nvPr/>
          </p:nvSpPr>
          <p:spPr>
            <a:xfrm>
              <a:off x="1775783" y="4533076"/>
              <a:ext cx="704935" cy="662841"/>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3" y="19"/>
                    <a:pt x="659462" y="16748"/>
                    <a:pt x="629691" y="46513"/>
                  </a:cubicBezTo>
                  <a:lnTo>
                    <a:pt x="46514" y="629214"/>
                  </a:lnTo>
                  <a:cubicBezTo>
                    <a:pt x="16632" y="659103"/>
                    <a:pt x="-107" y="699667"/>
                    <a:pt x="1" y="741931"/>
                  </a:cubicBezTo>
                  <a:lnTo>
                    <a:pt x="1" y="1566045"/>
                  </a:lnTo>
                  <a:cubicBezTo>
                    <a:pt x="120" y="1608012"/>
                    <a:pt x="16842" y="1648228"/>
                    <a:pt x="46514" y="1677905"/>
                  </a:cubicBezTo>
                  <a:lnTo>
                    <a:pt x="629215" y="2260606"/>
                  </a:lnTo>
                  <a:cubicBezTo>
                    <a:pt x="659103" y="2290493"/>
                    <a:pt x="699668" y="2307224"/>
                    <a:pt x="741931" y="2307120"/>
                  </a:cubicBezTo>
                  <a:lnTo>
                    <a:pt x="1566045" y="2307120"/>
                  </a:lnTo>
                  <a:cubicBezTo>
                    <a:pt x="1608174" y="2307129"/>
                    <a:pt x="1648590" y="2290398"/>
                    <a:pt x="1678381" y="2260606"/>
                  </a:cubicBezTo>
                  <a:lnTo>
                    <a:pt x="2261083" y="1677905"/>
                  </a:lnTo>
                  <a:cubicBezTo>
                    <a:pt x="2290874" y="1648114"/>
                    <a:pt x="2307605" y="1607698"/>
                    <a:pt x="2307596" y="1565569"/>
                  </a:cubicBezTo>
                  <a:lnTo>
                    <a:pt x="2307596" y="741931"/>
                  </a:lnTo>
                  <a:cubicBezTo>
                    <a:pt x="2307577" y="699832"/>
                    <a:pt x="2290845" y="659462"/>
                    <a:pt x="2261083" y="629690"/>
                  </a:cubicBezTo>
                  <a:lnTo>
                    <a:pt x="1677906" y="46513"/>
                  </a:lnTo>
                  <a:cubicBezTo>
                    <a:pt x="1648114" y="16725"/>
                    <a:pt x="1607698" y="-7"/>
                    <a:pt x="1565570" y="0"/>
                  </a:cubicBezTo>
                  <a:close/>
                </a:path>
              </a:pathLst>
            </a:custGeom>
            <a:solidFill>
              <a:schemeClr val="accent2"/>
            </a:solidFill>
            <a:ln w="9486" cap="flat">
              <a:noFill/>
              <a:prstDash val="solid"/>
              <a:miter/>
            </a:ln>
            <a:effectLst>
              <a:reflection blurRad="63500" stA="40000" endPos="15000" dist="50800" dir="5400000" sy="-100000" algn="bl" rotWithShape="0"/>
            </a:effectLst>
          </p:spPr>
          <p:txBody>
            <a:bodyPr rtlCol="0" anchor="ctr"/>
            <a:lstStyle/>
            <a:p>
              <a:endParaRPr lang="en-US" sz="2800"/>
            </a:p>
          </p:txBody>
        </p:sp>
        <p:pic>
          <p:nvPicPr>
            <p:cNvPr id="39" name="Graphic 38" descr="Coins outline">
              <a:extLst>
                <a:ext uri="{FF2B5EF4-FFF2-40B4-BE49-F238E27FC236}">
                  <a16:creationId xmlns:a16="http://schemas.microsoft.com/office/drawing/2014/main" id="{49E6C496-9152-4B1C-85C9-DF54B2D47B4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4578" y="4628994"/>
              <a:ext cx="471004" cy="471004"/>
            </a:xfrm>
            <a:prstGeom prst="rect">
              <a:avLst/>
            </a:prstGeom>
          </p:spPr>
        </p:pic>
      </p:grpSp>
      <p:grpSp>
        <p:nvGrpSpPr>
          <p:cNvPr id="44" name="Group 43">
            <a:extLst>
              <a:ext uri="{FF2B5EF4-FFF2-40B4-BE49-F238E27FC236}">
                <a16:creationId xmlns:a16="http://schemas.microsoft.com/office/drawing/2014/main" id="{A7CFCAD4-3D06-4AEF-977B-7727CDD08B31}"/>
              </a:ext>
            </a:extLst>
          </p:cNvPr>
          <p:cNvGrpSpPr/>
          <p:nvPr/>
        </p:nvGrpSpPr>
        <p:grpSpPr>
          <a:xfrm>
            <a:off x="683516" y="4251081"/>
            <a:ext cx="1104851" cy="960642"/>
            <a:chOff x="2956968" y="4533076"/>
            <a:chExt cx="704935" cy="662841"/>
          </a:xfrm>
        </p:grpSpPr>
        <p:sp>
          <p:nvSpPr>
            <p:cNvPr id="40" name="Graphic 21">
              <a:extLst>
                <a:ext uri="{FF2B5EF4-FFF2-40B4-BE49-F238E27FC236}">
                  <a16:creationId xmlns:a16="http://schemas.microsoft.com/office/drawing/2014/main" id="{9EB21ED6-9BC0-48A2-AD91-E30EDB476057}"/>
                </a:ext>
              </a:extLst>
            </p:cNvPr>
            <p:cNvSpPr/>
            <p:nvPr/>
          </p:nvSpPr>
          <p:spPr>
            <a:xfrm>
              <a:off x="2956968" y="4533076"/>
              <a:ext cx="704935" cy="662841"/>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3" y="19"/>
                    <a:pt x="659462" y="16748"/>
                    <a:pt x="629691" y="46513"/>
                  </a:cubicBezTo>
                  <a:lnTo>
                    <a:pt x="46514" y="629214"/>
                  </a:lnTo>
                  <a:cubicBezTo>
                    <a:pt x="16632" y="659103"/>
                    <a:pt x="-107" y="699667"/>
                    <a:pt x="1" y="741931"/>
                  </a:cubicBezTo>
                  <a:lnTo>
                    <a:pt x="1" y="1566045"/>
                  </a:lnTo>
                  <a:cubicBezTo>
                    <a:pt x="120" y="1608012"/>
                    <a:pt x="16842" y="1648228"/>
                    <a:pt x="46514" y="1677905"/>
                  </a:cubicBezTo>
                  <a:lnTo>
                    <a:pt x="629215" y="2260606"/>
                  </a:lnTo>
                  <a:cubicBezTo>
                    <a:pt x="659103" y="2290493"/>
                    <a:pt x="699668" y="2307224"/>
                    <a:pt x="741931" y="2307120"/>
                  </a:cubicBezTo>
                  <a:lnTo>
                    <a:pt x="1566045" y="2307120"/>
                  </a:lnTo>
                  <a:cubicBezTo>
                    <a:pt x="1608174" y="2307129"/>
                    <a:pt x="1648590" y="2290398"/>
                    <a:pt x="1678381" y="2260606"/>
                  </a:cubicBezTo>
                  <a:lnTo>
                    <a:pt x="2261083" y="1677905"/>
                  </a:lnTo>
                  <a:cubicBezTo>
                    <a:pt x="2290874" y="1648114"/>
                    <a:pt x="2307605" y="1607698"/>
                    <a:pt x="2307596" y="1565569"/>
                  </a:cubicBezTo>
                  <a:lnTo>
                    <a:pt x="2307596" y="741931"/>
                  </a:lnTo>
                  <a:cubicBezTo>
                    <a:pt x="2307577" y="699832"/>
                    <a:pt x="2290845" y="659462"/>
                    <a:pt x="2261083" y="629690"/>
                  </a:cubicBezTo>
                  <a:lnTo>
                    <a:pt x="1677906" y="46513"/>
                  </a:lnTo>
                  <a:cubicBezTo>
                    <a:pt x="1648114" y="16725"/>
                    <a:pt x="1607698" y="-7"/>
                    <a:pt x="1565570" y="0"/>
                  </a:cubicBezTo>
                  <a:close/>
                </a:path>
              </a:pathLst>
            </a:custGeom>
            <a:solidFill>
              <a:schemeClr val="accent2"/>
            </a:solidFill>
            <a:ln w="9486" cap="flat">
              <a:noFill/>
              <a:prstDash val="solid"/>
              <a:miter/>
            </a:ln>
            <a:effectLst>
              <a:reflection blurRad="63500" stA="40000" endPos="15000" dist="50800" dir="5400000" sy="-100000" algn="bl" rotWithShape="0"/>
            </a:effectLst>
          </p:spPr>
          <p:txBody>
            <a:bodyPr rtlCol="0" anchor="ctr"/>
            <a:lstStyle/>
            <a:p>
              <a:endParaRPr lang="en-US" sz="2800"/>
            </a:p>
          </p:txBody>
        </p:sp>
        <p:pic>
          <p:nvPicPr>
            <p:cNvPr id="41" name="Graphic 14">
              <a:extLst>
                <a:ext uri="{FF2B5EF4-FFF2-40B4-BE49-F238E27FC236}">
                  <a16:creationId xmlns:a16="http://schemas.microsoft.com/office/drawing/2014/main" id="{86CCFCA1-6B31-5242-BFA9-508C9E37B9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36029" y="4639898"/>
              <a:ext cx="286284" cy="460100"/>
            </a:xfrm>
            <a:prstGeom prst="rect">
              <a:avLst/>
            </a:prstGeom>
          </p:spPr>
        </p:pic>
      </p:grpSp>
      <p:sp>
        <p:nvSpPr>
          <p:cNvPr id="45" name="Text Placeholder 9">
            <a:extLst>
              <a:ext uri="{FF2B5EF4-FFF2-40B4-BE49-F238E27FC236}">
                <a16:creationId xmlns:a16="http://schemas.microsoft.com/office/drawing/2014/main" id="{BEE4D62C-6E27-432D-B220-7EFC5EC2A925}"/>
              </a:ext>
            </a:extLst>
          </p:cNvPr>
          <p:cNvSpPr txBox="1">
            <a:spLocks/>
          </p:cNvSpPr>
          <p:nvPr/>
        </p:nvSpPr>
        <p:spPr>
          <a:xfrm>
            <a:off x="2011432" y="1621611"/>
            <a:ext cx="5992232" cy="1077218"/>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buNone/>
            </a:pPr>
            <a:r>
              <a:rPr lang="es-ES" sz="1600" b="1" dirty="0"/>
              <a:t>Mejora el tiempo de respuesta: </a:t>
            </a:r>
            <a:r>
              <a:rPr lang="es-ES" sz="1600" dirty="0"/>
              <a:t>Accede y brinda soporte de forma remota al equipo del cliente en un momento. Cuando los clientes llaman, puedes conectarte rápidamente, sin importar dónde te encuentres</a:t>
            </a:r>
            <a:endParaRPr lang="en-US" sz="1600" dirty="0"/>
          </a:p>
        </p:txBody>
      </p:sp>
      <p:sp>
        <p:nvSpPr>
          <p:cNvPr id="46" name="Text Placeholder 9">
            <a:extLst>
              <a:ext uri="{FF2B5EF4-FFF2-40B4-BE49-F238E27FC236}">
                <a16:creationId xmlns:a16="http://schemas.microsoft.com/office/drawing/2014/main" id="{F6CD2ECD-8046-4BB2-BBF5-E5D594E52BD4}"/>
              </a:ext>
            </a:extLst>
          </p:cNvPr>
          <p:cNvSpPr txBox="1">
            <a:spLocks/>
          </p:cNvSpPr>
          <p:nvPr/>
        </p:nvSpPr>
        <p:spPr>
          <a:xfrm>
            <a:off x="1963882" y="3100396"/>
            <a:ext cx="5992232" cy="584775"/>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buNone/>
            </a:pPr>
            <a:r>
              <a:rPr lang="es-ES" sz="1600" b="1" dirty="0"/>
              <a:t>Reduce los costos</a:t>
            </a:r>
            <a:r>
              <a:rPr lang="es-ES" sz="1600" dirty="0"/>
              <a:t>: con el acceso remoto, no necesitas viajes ni gastos costosos para ayudar a los clientes.</a:t>
            </a:r>
            <a:endParaRPr lang="en-US" sz="1600" dirty="0"/>
          </a:p>
        </p:txBody>
      </p:sp>
      <p:sp>
        <p:nvSpPr>
          <p:cNvPr id="47" name="Text Placeholder 9">
            <a:extLst>
              <a:ext uri="{FF2B5EF4-FFF2-40B4-BE49-F238E27FC236}">
                <a16:creationId xmlns:a16="http://schemas.microsoft.com/office/drawing/2014/main" id="{92D6E72C-E770-4D2A-926D-895186487551}"/>
              </a:ext>
            </a:extLst>
          </p:cNvPr>
          <p:cNvSpPr txBox="1">
            <a:spLocks/>
          </p:cNvSpPr>
          <p:nvPr/>
        </p:nvSpPr>
        <p:spPr>
          <a:xfrm>
            <a:off x="1963882" y="4192233"/>
            <a:ext cx="5992232" cy="1077218"/>
          </a:xfrm>
          <a:prstGeom prst="rect">
            <a:avLst/>
          </a:prstGeom>
        </p:spPr>
        <p:txBody>
          <a:bodyPr wrap="square">
            <a:spAutoFit/>
          </a:bodyPr>
          <a:lstStyle>
            <a:lvl1pPr marL="174625" indent="-174625" algn="l" rtl="0" eaLnBrk="1" fontAlgn="base" hangingPunct="1">
              <a:lnSpc>
                <a:spcPct val="100000"/>
              </a:lnSpc>
              <a:spcBef>
                <a:spcPts val="0"/>
              </a:spcBef>
              <a:spcAft>
                <a:spcPts val="800"/>
              </a:spcAft>
              <a:buClr>
                <a:schemeClr val="bg2"/>
              </a:buClr>
              <a:buFont typeface="Arial" panose="020B0604020202020204" pitchFamily="34" charset="0"/>
              <a:buChar char="•"/>
              <a:tabLst/>
              <a:defRPr sz="2000">
                <a:solidFill>
                  <a:schemeClr val="bg2"/>
                </a:solidFill>
                <a:latin typeface="+mn-lt"/>
                <a:ea typeface="+mn-ea"/>
                <a:cs typeface="+mn-cs"/>
              </a:defRPr>
            </a:lvl1pPr>
            <a:lvl2pPr marL="342900" indent="-1682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600">
                <a:solidFill>
                  <a:schemeClr val="bg2"/>
                </a:solidFill>
                <a:latin typeface="+mn-lt"/>
                <a:ea typeface="+mn-ea"/>
              </a:defRPr>
            </a:lvl2pPr>
            <a:lvl3pPr marL="460375" indent="-117475" algn="l" rtl="0" eaLnBrk="1" fontAlgn="base" hangingPunct="1">
              <a:lnSpc>
                <a:spcPct val="100000"/>
              </a:lnSpc>
              <a:spcBef>
                <a:spcPts val="0"/>
              </a:spcBef>
              <a:spcAft>
                <a:spcPts val="800"/>
              </a:spcAft>
              <a:buClr>
                <a:schemeClr val="bg2"/>
              </a:buClr>
              <a:buSzPct val="100000"/>
              <a:buFont typeface="Arial" panose="020B0604020202020204" pitchFamily="34" charset="0"/>
              <a:buChar char="•"/>
              <a:tabLst/>
              <a:defRPr sz="1400">
                <a:solidFill>
                  <a:schemeClr val="bg2"/>
                </a:solidFill>
                <a:latin typeface="+mn-lt"/>
                <a:ea typeface="+mn-ea"/>
              </a:defRPr>
            </a:lvl3pPr>
            <a:lvl4pPr marL="576263" indent="-115888"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4pPr>
            <a:lvl5pPr marL="687388" indent="-111125" algn="l" rtl="0" eaLnBrk="1" fontAlgn="base" hangingPunct="1">
              <a:lnSpc>
                <a:spcPct val="100000"/>
              </a:lnSpc>
              <a:spcBef>
                <a:spcPts val="0"/>
              </a:spcBef>
              <a:spcAft>
                <a:spcPts val="800"/>
              </a:spcAft>
              <a:buClr>
                <a:schemeClr val="bg2"/>
              </a:buClr>
              <a:buFont typeface="Arial" panose="020B0604020202020204" pitchFamily="34" charset="0"/>
              <a:buChar char="•"/>
              <a:tabLst/>
              <a:defRPr sz="1200" cap="none">
                <a:solidFill>
                  <a:schemeClr val="bg2"/>
                </a:solidFill>
                <a:latin typeface="+mn-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a:buNone/>
            </a:pPr>
            <a:r>
              <a:rPr lang="es-ES" sz="1600" b="1" dirty="0"/>
              <a:t>Maximiza la productividad: </a:t>
            </a:r>
            <a:r>
              <a:rPr lang="es-ES" sz="1600" dirty="0"/>
              <a:t>cuando puedes dar servicio al equipo del cliente a pedido, estás preparado para acelerar las reparaciones, reducir el tiempo de inactividad y maximizar la productividad.</a:t>
            </a:r>
            <a:endParaRPr lang="en-US" sz="1600" dirty="0"/>
          </a:p>
        </p:txBody>
      </p:sp>
      <p:pic>
        <p:nvPicPr>
          <p:cNvPr id="54" name="Picture 53" descr="A picture containing text, electronics, remote control&#10;&#10;Description automatically generated">
            <a:extLst>
              <a:ext uri="{FF2B5EF4-FFF2-40B4-BE49-F238E27FC236}">
                <a16:creationId xmlns:a16="http://schemas.microsoft.com/office/drawing/2014/main" id="{5940BE5A-315C-4751-A7B4-A5B51534ED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46996" y="4250775"/>
            <a:ext cx="970059" cy="588548"/>
          </a:xfrm>
          <a:prstGeom prst="rect">
            <a:avLst/>
          </a:prstGeom>
        </p:spPr>
      </p:pic>
      <p:cxnSp>
        <p:nvCxnSpPr>
          <p:cNvPr id="70" name="Straight Connector 69">
            <a:extLst>
              <a:ext uri="{FF2B5EF4-FFF2-40B4-BE49-F238E27FC236}">
                <a16:creationId xmlns:a16="http://schemas.microsoft.com/office/drawing/2014/main" id="{C6FC2CC2-C5E3-4220-A181-99C7EF453B5E}"/>
              </a:ext>
            </a:extLst>
          </p:cNvPr>
          <p:cNvCxnSpPr>
            <a:cxnSpLocks/>
            <a:stCxn id="91" idx="0"/>
            <a:endCxn id="83" idx="2"/>
          </p:cNvCxnSpPr>
          <p:nvPr/>
        </p:nvCxnSpPr>
        <p:spPr bwMode="auto">
          <a:xfrm flipV="1">
            <a:off x="9227933" y="3438540"/>
            <a:ext cx="2046" cy="237952"/>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2AEE2E9B-9D67-4287-8994-3F3330904E4B}"/>
              </a:ext>
            </a:extLst>
          </p:cNvPr>
          <p:cNvCxnSpPr>
            <a:cxnSpLocks/>
            <a:stCxn id="91" idx="2"/>
            <a:endCxn id="54" idx="0"/>
          </p:cNvCxnSpPr>
          <p:nvPr/>
        </p:nvCxnSpPr>
        <p:spPr bwMode="auto">
          <a:xfrm>
            <a:off x="9227933" y="4133691"/>
            <a:ext cx="4092" cy="11708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606546A1-6F16-4BF1-9266-584107486CBF}"/>
              </a:ext>
            </a:extLst>
          </p:cNvPr>
          <p:cNvCxnSpPr>
            <a:cxnSpLocks/>
            <a:stCxn id="85" idx="0"/>
            <a:endCxn id="54" idx="2"/>
          </p:cNvCxnSpPr>
          <p:nvPr/>
        </p:nvCxnSpPr>
        <p:spPr bwMode="auto">
          <a:xfrm flipV="1">
            <a:off x="9232025" y="4839323"/>
            <a:ext cx="0" cy="42313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6D8B4E97-C162-438C-8BF1-B12C82CE2CFC}"/>
              </a:ext>
            </a:extLst>
          </p:cNvPr>
          <p:cNvCxnSpPr>
            <a:cxnSpLocks/>
            <a:stCxn id="88" idx="1"/>
            <a:endCxn id="85" idx="3"/>
          </p:cNvCxnSpPr>
          <p:nvPr/>
        </p:nvCxnSpPr>
        <p:spPr bwMode="auto">
          <a:xfrm flipH="1">
            <a:off x="9329665" y="5360092"/>
            <a:ext cx="235413"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1617EA8D-0D1A-4624-8720-45EF6AF18B8B}"/>
              </a:ext>
            </a:extLst>
          </p:cNvPr>
          <p:cNvCxnSpPr>
            <a:cxnSpLocks/>
            <a:stCxn id="86" idx="1"/>
            <a:endCxn id="85" idx="3"/>
          </p:cNvCxnSpPr>
          <p:nvPr/>
        </p:nvCxnSpPr>
        <p:spPr bwMode="auto">
          <a:xfrm flipH="1">
            <a:off x="9329664" y="5037036"/>
            <a:ext cx="174196" cy="323057"/>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A53AE1FD-5678-4C78-866A-0BD503048C24}"/>
              </a:ext>
            </a:extLst>
          </p:cNvPr>
          <p:cNvCxnSpPr>
            <a:cxnSpLocks/>
            <a:stCxn id="87" idx="1"/>
            <a:endCxn id="85" idx="3"/>
          </p:cNvCxnSpPr>
          <p:nvPr/>
        </p:nvCxnSpPr>
        <p:spPr bwMode="auto">
          <a:xfrm flipH="1" flipV="1">
            <a:off x="9329665" y="5360092"/>
            <a:ext cx="159949" cy="38273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0" name="Rectangle: Rounded Corners 79">
            <a:extLst>
              <a:ext uri="{FF2B5EF4-FFF2-40B4-BE49-F238E27FC236}">
                <a16:creationId xmlns:a16="http://schemas.microsoft.com/office/drawing/2014/main" id="{ECF564EF-E795-408A-B7A5-7FC2E6E2593A}"/>
              </a:ext>
            </a:extLst>
          </p:cNvPr>
          <p:cNvSpPr/>
          <p:nvPr/>
        </p:nvSpPr>
        <p:spPr>
          <a:xfrm>
            <a:off x="9097750" y="4896488"/>
            <a:ext cx="1234519" cy="1008211"/>
          </a:xfrm>
          <a:prstGeom prst="roundRect">
            <a:avLst/>
          </a:prstGeom>
          <a:noFill/>
          <a:ln w="12700" cap="flat">
            <a:solidFill>
              <a:schemeClr val="tx1"/>
            </a:solidFill>
            <a:prstDash val="dash"/>
            <a:miter/>
          </a:ln>
          <a:effectLst/>
        </p:spPr>
        <p:txBody>
          <a:bodyPr rtlCol="0" anchor="ctr"/>
          <a:lstStyle/>
          <a:p>
            <a:pPr algn="l"/>
            <a:endParaRPr lang="en-US" sz="1800"/>
          </a:p>
        </p:txBody>
      </p:sp>
      <p:sp>
        <p:nvSpPr>
          <p:cNvPr id="81" name="TextBox 80">
            <a:extLst>
              <a:ext uri="{FF2B5EF4-FFF2-40B4-BE49-F238E27FC236}">
                <a16:creationId xmlns:a16="http://schemas.microsoft.com/office/drawing/2014/main" id="{9AC3B072-510B-4776-834C-5E552F06AD6E}"/>
              </a:ext>
            </a:extLst>
          </p:cNvPr>
          <p:cNvSpPr txBox="1"/>
          <p:nvPr/>
        </p:nvSpPr>
        <p:spPr>
          <a:xfrm>
            <a:off x="9819164" y="5290019"/>
            <a:ext cx="610742" cy="369332"/>
          </a:xfrm>
          <a:prstGeom prst="rect">
            <a:avLst/>
          </a:prstGeom>
        </p:spPr>
        <p:txBody>
          <a:bodyPr wrap="square" rtlCol="0" anchor="t">
            <a:spAutoFit/>
          </a:bodyPr>
          <a:lstStyle/>
          <a:p>
            <a:pPr defTabSz="685800">
              <a:buClr>
                <a:schemeClr val="bg2"/>
              </a:buClr>
            </a:pPr>
            <a:r>
              <a:rPr lang="en-US" sz="900" kern="0" dirty="0" err="1">
                <a:solidFill>
                  <a:schemeClr val="bg2"/>
                </a:solidFill>
              </a:rPr>
              <a:t>Maquina</a:t>
            </a:r>
            <a:r>
              <a:rPr lang="en-US" sz="900" kern="0" dirty="0">
                <a:solidFill>
                  <a:schemeClr val="bg2"/>
                </a:solidFill>
              </a:rPr>
              <a:t> </a:t>
            </a:r>
            <a:r>
              <a:rPr lang="en-US" sz="900" kern="0" dirty="0" err="1">
                <a:solidFill>
                  <a:schemeClr val="bg2"/>
                </a:solidFill>
              </a:rPr>
              <a:t>Remota</a:t>
            </a:r>
            <a:endParaRPr lang="en-US" sz="900" kern="0" dirty="0">
              <a:solidFill>
                <a:schemeClr val="bg2"/>
              </a:solidFill>
            </a:endParaRPr>
          </a:p>
        </p:txBody>
      </p:sp>
      <p:grpSp>
        <p:nvGrpSpPr>
          <p:cNvPr id="2" name="Group 1">
            <a:extLst>
              <a:ext uri="{FF2B5EF4-FFF2-40B4-BE49-F238E27FC236}">
                <a16:creationId xmlns:a16="http://schemas.microsoft.com/office/drawing/2014/main" id="{DD549E99-9192-498C-A959-C3003841979F}"/>
              </a:ext>
            </a:extLst>
          </p:cNvPr>
          <p:cNvGrpSpPr/>
          <p:nvPr/>
        </p:nvGrpSpPr>
        <p:grpSpPr>
          <a:xfrm>
            <a:off x="8920723" y="2891427"/>
            <a:ext cx="618512" cy="547113"/>
            <a:chOff x="6406557" y="4835028"/>
            <a:chExt cx="824683" cy="729484"/>
          </a:xfrm>
        </p:grpSpPr>
        <p:pic>
          <p:nvPicPr>
            <p:cNvPr id="83" name="Picture 82">
              <a:extLst>
                <a:ext uri="{FF2B5EF4-FFF2-40B4-BE49-F238E27FC236}">
                  <a16:creationId xmlns:a16="http://schemas.microsoft.com/office/drawing/2014/main" id="{68CA72AF-D8F7-40D0-968F-F761CDAF65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06557" y="4837097"/>
              <a:ext cx="824683" cy="727415"/>
            </a:xfrm>
            <a:prstGeom prst="rect">
              <a:avLst/>
            </a:prstGeom>
          </p:spPr>
        </p:pic>
        <p:pic>
          <p:nvPicPr>
            <p:cNvPr id="84" name="Picture 83">
              <a:extLst>
                <a:ext uri="{FF2B5EF4-FFF2-40B4-BE49-F238E27FC236}">
                  <a16:creationId xmlns:a16="http://schemas.microsoft.com/office/drawing/2014/main" id="{9D1F5859-4BF3-4E71-A86C-51AB4AF1AF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17431" y="4835028"/>
              <a:ext cx="797481" cy="486775"/>
            </a:xfrm>
            <a:prstGeom prst="rect">
              <a:avLst/>
            </a:prstGeom>
          </p:spPr>
        </p:pic>
      </p:grpSp>
      <p:pic>
        <p:nvPicPr>
          <p:cNvPr id="85" name="Picture 84" descr="A picture containing text, white&#10;&#10;Description automatically generated">
            <a:extLst>
              <a:ext uri="{FF2B5EF4-FFF2-40B4-BE49-F238E27FC236}">
                <a16:creationId xmlns:a16="http://schemas.microsoft.com/office/drawing/2014/main" id="{4966BF5F-F3E8-4072-81F8-DB982B50C24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34386" y="5262453"/>
            <a:ext cx="195279" cy="195279"/>
          </a:xfrm>
          <a:prstGeom prst="rect">
            <a:avLst/>
          </a:prstGeom>
        </p:spPr>
      </p:pic>
      <p:pic>
        <p:nvPicPr>
          <p:cNvPr id="86" name="Picture 85" descr="Shape&#10;&#10;Description automatically generated with medium confidence">
            <a:extLst>
              <a:ext uri="{FF2B5EF4-FFF2-40B4-BE49-F238E27FC236}">
                <a16:creationId xmlns:a16="http://schemas.microsoft.com/office/drawing/2014/main" id="{CF59DBC6-A68C-4532-81A1-50DDB38E1E1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03861" y="4953053"/>
            <a:ext cx="368121" cy="167964"/>
          </a:xfrm>
          <a:prstGeom prst="rect">
            <a:avLst/>
          </a:prstGeom>
        </p:spPr>
      </p:pic>
      <p:pic>
        <p:nvPicPr>
          <p:cNvPr id="87" name="Picture 86" descr="Icon&#10;&#10;Description automatically generated">
            <a:extLst>
              <a:ext uri="{FF2B5EF4-FFF2-40B4-BE49-F238E27FC236}">
                <a16:creationId xmlns:a16="http://schemas.microsoft.com/office/drawing/2014/main" id="{B6E8958A-D020-4DDB-A8B8-D313A2B4ACF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89614" y="5667595"/>
            <a:ext cx="467363" cy="150452"/>
          </a:xfrm>
          <a:prstGeom prst="rect">
            <a:avLst/>
          </a:prstGeom>
        </p:spPr>
      </p:pic>
      <p:pic>
        <p:nvPicPr>
          <p:cNvPr id="88" name="Picture 87" descr="Icon&#10;&#10;Description automatically generated">
            <a:extLst>
              <a:ext uri="{FF2B5EF4-FFF2-40B4-BE49-F238E27FC236}">
                <a16:creationId xmlns:a16="http://schemas.microsoft.com/office/drawing/2014/main" id="{A9DC107B-5DB6-4DD5-9DE8-9518BBDFD10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65077" y="5206341"/>
            <a:ext cx="205002" cy="307503"/>
          </a:xfrm>
          <a:prstGeom prst="rect">
            <a:avLst/>
          </a:prstGeom>
        </p:spPr>
      </p:pic>
      <p:pic>
        <p:nvPicPr>
          <p:cNvPr id="90" name="Picture 89" descr="Shape&#10;&#10;Description automatically generated with medium confidence">
            <a:extLst>
              <a:ext uri="{FF2B5EF4-FFF2-40B4-BE49-F238E27FC236}">
                <a16:creationId xmlns:a16="http://schemas.microsoft.com/office/drawing/2014/main" id="{D01BD491-B0D8-402D-A1FF-CFC10401407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15295" y="3420831"/>
            <a:ext cx="104060" cy="123113"/>
          </a:xfrm>
          <a:prstGeom prst="rect">
            <a:avLst/>
          </a:prstGeom>
        </p:spPr>
      </p:pic>
      <p:pic>
        <p:nvPicPr>
          <p:cNvPr id="91" name="Graphic 90">
            <a:extLst>
              <a:ext uri="{FF2B5EF4-FFF2-40B4-BE49-F238E27FC236}">
                <a16:creationId xmlns:a16="http://schemas.microsoft.com/office/drawing/2014/main" id="{F713549B-4DD5-443B-BEC1-5B7851F3EB72}"/>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049339" y="3676491"/>
            <a:ext cx="357188" cy="457200"/>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39EC6EEC-803F-4344-B7E2-64FEFC23E90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15295" y="4261790"/>
            <a:ext cx="104060" cy="123113"/>
          </a:xfrm>
          <a:prstGeom prst="rect">
            <a:avLst/>
          </a:prstGeom>
        </p:spPr>
      </p:pic>
      <p:sp>
        <p:nvSpPr>
          <p:cNvPr id="96" name="TextBox 95">
            <a:extLst>
              <a:ext uri="{FF2B5EF4-FFF2-40B4-BE49-F238E27FC236}">
                <a16:creationId xmlns:a16="http://schemas.microsoft.com/office/drawing/2014/main" id="{D2BDB15F-F9E8-4BF6-A9F0-C5A9A833FBDA}"/>
              </a:ext>
            </a:extLst>
          </p:cNvPr>
          <p:cNvSpPr txBox="1"/>
          <p:nvPr/>
        </p:nvSpPr>
        <p:spPr>
          <a:xfrm>
            <a:off x="8301192" y="2884007"/>
            <a:ext cx="682168" cy="461665"/>
          </a:xfrm>
          <a:prstGeom prst="rect">
            <a:avLst/>
          </a:prstGeom>
        </p:spPr>
        <p:txBody>
          <a:bodyPr wrap="square" rtlCol="0" anchor="t">
            <a:spAutoFit/>
          </a:bodyPr>
          <a:lstStyle/>
          <a:p>
            <a:pPr defTabSz="685800">
              <a:buClr>
                <a:schemeClr val="bg2"/>
              </a:buClr>
            </a:pPr>
            <a:r>
              <a:rPr lang="en-US" sz="800" kern="0" dirty="0" err="1">
                <a:solidFill>
                  <a:schemeClr val="bg2"/>
                </a:solidFill>
              </a:rPr>
              <a:t>Tecnico</a:t>
            </a:r>
            <a:r>
              <a:rPr lang="en-US" sz="800" kern="0" dirty="0">
                <a:solidFill>
                  <a:schemeClr val="bg2"/>
                </a:solidFill>
              </a:rPr>
              <a:t> de </a:t>
            </a:r>
            <a:r>
              <a:rPr lang="en-US" sz="800" kern="0" dirty="0" err="1">
                <a:solidFill>
                  <a:schemeClr val="bg2"/>
                </a:solidFill>
              </a:rPr>
              <a:t>soporte</a:t>
            </a:r>
            <a:r>
              <a:rPr lang="en-US" sz="800" kern="0" dirty="0">
                <a:solidFill>
                  <a:schemeClr val="bg2"/>
                </a:solidFill>
              </a:rPr>
              <a:t>  </a:t>
            </a:r>
            <a:r>
              <a:rPr lang="en-US" sz="800" kern="0" dirty="0" err="1">
                <a:solidFill>
                  <a:schemeClr val="bg2"/>
                </a:solidFill>
              </a:rPr>
              <a:t>Remoto</a:t>
            </a:r>
            <a:endParaRPr lang="en-US" sz="800" kern="0" dirty="0">
              <a:solidFill>
                <a:schemeClr val="bg2"/>
              </a:solidFill>
            </a:endParaRPr>
          </a:p>
        </p:txBody>
      </p:sp>
      <p:sp>
        <p:nvSpPr>
          <p:cNvPr id="97" name="TextBox 96">
            <a:extLst>
              <a:ext uri="{FF2B5EF4-FFF2-40B4-BE49-F238E27FC236}">
                <a16:creationId xmlns:a16="http://schemas.microsoft.com/office/drawing/2014/main" id="{D9411344-A9AD-48AF-AC55-CBF6CAEFA014}"/>
              </a:ext>
            </a:extLst>
          </p:cNvPr>
          <p:cNvSpPr txBox="1"/>
          <p:nvPr/>
        </p:nvSpPr>
        <p:spPr>
          <a:xfrm>
            <a:off x="8231586" y="5246552"/>
            <a:ext cx="821380" cy="369332"/>
          </a:xfrm>
          <a:prstGeom prst="rect">
            <a:avLst/>
          </a:prstGeom>
        </p:spPr>
        <p:txBody>
          <a:bodyPr wrap="square" rtlCol="0" anchor="t">
            <a:spAutoFit/>
          </a:bodyPr>
          <a:lstStyle/>
          <a:p>
            <a:pPr defTabSz="685800">
              <a:buClr>
                <a:schemeClr val="bg2"/>
              </a:buClr>
            </a:pPr>
            <a:r>
              <a:rPr lang="en-US" sz="900" kern="0" dirty="0" err="1">
                <a:solidFill>
                  <a:schemeClr val="bg2"/>
                </a:solidFill>
              </a:rPr>
              <a:t>Instalaciones</a:t>
            </a:r>
            <a:r>
              <a:rPr lang="en-US" sz="900" kern="0" dirty="0">
                <a:solidFill>
                  <a:schemeClr val="bg2"/>
                </a:solidFill>
              </a:rPr>
              <a:t> del </a:t>
            </a:r>
            <a:r>
              <a:rPr lang="en-US" sz="900" kern="0" dirty="0" err="1">
                <a:solidFill>
                  <a:schemeClr val="bg2"/>
                </a:solidFill>
              </a:rPr>
              <a:t>cliente</a:t>
            </a:r>
            <a:endParaRPr lang="en-US" sz="900" kern="0" dirty="0">
              <a:solidFill>
                <a:schemeClr val="bg2"/>
              </a:solidFill>
            </a:endParaRPr>
          </a:p>
        </p:txBody>
      </p:sp>
      <p:sp>
        <p:nvSpPr>
          <p:cNvPr id="100" name="TextBox 99">
            <a:extLst>
              <a:ext uri="{FF2B5EF4-FFF2-40B4-BE49-F238E27FC236}">
                <a16:creationId xmlns:a16="http://schemas.microsoft.com/office/drawing/2014/main" id="{0B512641-85E4-4412-98C5-7CCF12BCD44C}"/>
              </a:ext>
            </a:extLst>
          </p:cNvPr>
          <p:cNvSpPr txBox="1"/>
          <p:nvPr/>
        </p:nvSpPr>
        <p:spPr>
          <a:xfrm>
            <a:off x="9493711" y="2802614"/>
            <a:ext cx="821002" cy="461665"/>
          </a:xfrm>
          <a:prstGeom prst="rect">
            <a:avLst/>
          </a:prstGeom>
        </p:spPr>
        <p:txBody>
          <a:bodyPr wrap="square" rtlCol="0" anchor="t">
            <a:spAutoFit/>
          </a:bodyPr>
          <a:lstStyle/>
          <a:p>
            <a:pPr defTabSz="685800">
              <a:buClr>
                <a:schemeClr val="bg2"/>
              </a:buClr>
            </a:pPr>
            <a:r>
              <a:rPr lang="en-US" sz="800" kern="0" dirty="0">
                <a:solidFill>
                  <a:schemeClr val="bg2"/>
                </a:solidFill>
              </a:rPr>
              <a:t>FactoryTalk Remote Access</a:t>
            </a:r>
          </a:p>
        </p:txBody>
      </p:sp>
      <p:sp>
        <p:nvSpPr>
          <p:cNvPr id="101" name="TextBox 100">
            <a:extLst>
              <a:ext uri="{FF2B5EF4-FFF2-40B4-BE49-F238E27FC236}">
                <a16:creationId xmlns:a16="http://schemas.microsoft.com/office/drawing/2014/main" id="{AC373D21-D726-4456-9A81-7D37A86F9D5B}"/>
              </a:ext>
            </a:extLst>
          </p:cNvPr>
          <p:cNvSpPr txBox="1"/>
          <p:nvPr/>
        </p:nvSpPr>
        <p:spPr>
          <a:xfrm>
            <a:off x="8677704" y="4425544"/>
            <a:ext cx="682168" cy="338554"/>
          </a:xfrm>
          <a:prstGeom prst="rect">
            <a:avLst/>
          </a:prstGeom>
        </p:spPr>
        <p:txBody>
          <a:bodyPr wrap="square" rtlCol="0" anchor="t">
            <a:spAutoFit/>
          </a:bodyPr>
          <a:lstStyle/>
          <a:p>
            <a:pPr defTabSz="685800">
              <a:buClr>
                <a:schemeClr val="bg2"/>
              </a:buClr>
            </a:pPr>
            <a:r>
              <a:rPr lang="en-US" sz="800" kern="0" dirty="0">
                <a:solidFill>
                  <a:schemeClr val="bg2"/>
                </a:solidFill>
              </a:rPr>
              <a:t>Stratix® 4300</a:t>
            </a:r>
          </a:p>
        </p:txBody>
      </p:sp>
    </p:spTree>
    <p:extLst>
      <p:ext uri="{BB962C8B-B14F-4D97-AF65-F5344CB8AC3E}">
        <p14:creationId xmlns:p14="http://schemas.microsoft.com/office/powerpoint/2010/main" val="28013229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11AA33D-4CC9-3C47-8501-39396A36A441}"/>
              </a:ext>
            </a:extLst>
          </p:cNvPr>
          <p:cNvSpPr txBox="1"/>
          <p:nvPr/>
        </p:nvSpPr>
        <p:spPr>
          <a:xfrm>
            <a:off x="4611238" y="2696344"/>
            <a:ext cx="1939350" cy="715581"/>
          </a:xfrm>
          <a:prstGeom prst="rect">
            <a:avLst/>
          </a:prstGeom>
          <a:noFill/>
        </p:spPr>
        <p:txBody>
          <a:bodyPr wrap="square" rtlCol="0">
            <a:spAutoFit/>
          </a:bodyPr>
          <a:lstStyle/>
          <a:p>
            <a:pPr algn="ctr" defTabSz="457121">
              <a:defRPr/>
            </a:pPr>
            <a:r>
              <a:rPr lang="en-GB" sz="4050" b="1" spc="-225">
                <a:solidFill>
                  <a:srgbClr val="000000"/>
                </a:solidFill>
                <a:latin typeface="Barlow" pitchFamily="2" charset="77"/>
                <a:cs typeface="Arial Black" panose="020B0604020202020204" pitchFamily="34" charset="0"/>
              </a:rPr>
              <a:t>61</a:t>
            </a:r>
            <a:r>
              <a:rPr lang="en-GB" sz="4050" spc="-225" baseline="30000">
                <a:solidFill>
                  <a:srgbClr val="000000"/>
                </a:solidFill>
                <a:latin typeface="Barlow" pitchFamily="2" charset="77"/>
                <a:cs typeface="Arial" panose="020B0604020202020204" pitchFamily="34" charset="0"/>
              </a:rPr>
              <a:t>%</a:t>
            </a:r>
          </a:p>
        </p:txBody>
      </p:sp>
      <p:sp>
        <p:nvSpPr>
          <p:cNvPr id="13" name="Oval 12">
            <a:extLst>
              <a:ext uri="{FF2B5EF4-FFF2-40B4-BE49-F238E27FC236}">
                <a16:creationId xmlns:a16="http://schemas.microsoft.com/office/drawing/2014/main" id="{E715977B-63E8-604F-8D48-AB56CA981988}"/>
              </a:ext>
            </a:extLst>
          </p:cNvPr>
          <p:cNvSpPr/>
          <p:nvPr/>
        </p:nvSpPr>
        <p:spPr bwMode="auto">
          <a:xfrm>
            <a:off x="4699053" y="2460384"/>
            <a:ext cx="1627522" cy="1627522"/>
          </a:xfrm>
          <a:prstGeom prst="ellipse">
            <a:avLst/>
          </a:prstGeom>
          <a:noFill/>
          <a:ln w="28575">
            <a:gradFill>
              <a:gsLst>
                <a:gs pos="0">
                  <a:schemeClr val="accent3"/>
                </a:gs>
                <a:gs pos="100000">
                  <a:schemeClr val="accent5"/>
                </a:gs>
              </a:gsLst>
              <a:lin ang="5400000" scaled="1"/>
            </a:gra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defRPr/>
            </a:pPr>
            <a:endParaRPr lang="en-US" sz="788">
              <a:solidFill>
                <a:srgbClr val="000000"/>
              </a:solidFill>
              <a:latin typeface="Arial" charset="0"/>
            </a:endParaRPr>
          </a:p>
        </p:txBody>
      </p:sp>
      <p:sp>
        <p:nvSpPr>
          <p:cNvPr id="14" name="Rectangle 13">
            <a:extLst>
              <a:ext uri="{FF2B5EF4-FFF2-40B4-BE49-F238E27FC236}">
                <a16:creationId xmlns:a16="http://schemas.microsoft.com/office/drawing/2014/main" id="{F6CCA0A3-8506-724E-9E94-CA42E6D97054}"/>
              </a:ext>
            </a:extLst>
          </p:cNvPr>
          <p:cNvSpPr/>
          <p:nvPr/>
        </p:nvSpPr>
        <p:spPr>
          <a:xfrm>
            <a:off x="6629077" y="3281132"/>
            <a:ext cx="1444220" cy="577081"/>
          </a:xfrm>
          <a:prstGeom prst="rect">
            <a:avLst/>
          </a:prstGeom>
        </p:spPr>
        <p:txBody>
          <a:bodyPr wrap="square">
            <a:spAutoFit/>
          </a:bodyPr>
          <a:lstStyle/>
          <a:p>
            <a:pPr algn="ctr" defTabSz="457121">
              <a:defRPr/>
            </a:pPr>
            <a:r>
              <a:rPr lang="es-ES" sz="1050" dirty="0">
                <a:solidFill>
                  <a:srgbClr val="000000"/>
                </a:solidFill>
                <a:latin typeface="Barlow" pitchFamily="2" charset="77"/>
                <a:cs typeface="Arial Narrow"/>
              </a:rPr>
              <a:t>Tiene un acceso inadecuado a los datos</a:t>
            </a:r>
          </a:p>
        </p:txBody>
      </p:sp>
      <p:sp>
        <p:nvSpPr>
          <p:cNvPr id="15" name="Oval 14">
            <a:extLst>
              <a:ext uri="{FF2B5EF4-FFF2-40B4-BE49-F238E27FC236}">
                <a16:creationId xmlns:a16="http://schemas.microsoft.com/office/drawing/2014/main" id="{AE0A7EA8-FAB3-994E-B2BC-E7B33491DF6B}"/>
              </a:ext>
            </a:extLst>
          </p:cNvPr>
          <p:cNvSpPr/>
          <p:nvPr/>
        </p:nvSpPr>
        <p:spPr bwMode="auto">
          <a:xfrm>
            <a:off x="6550588" y="2434460"/>
            <a:ext cx="1627522" cy="1627522"/>
          </a:xfrm>
          <a:prstGeom prst="ellipse">
            <a:avLst/>
          </a:prstGeom>
          <a:noFill/>
          <a:ln w="28575">
            <a:gradFill>
              <a:gsLst>
                <a:gs pos="0">
                  <a:schemeClr val="accent3"/>
                </a:gs>
                <a:gs pos="100000">
                  <a:schemeClr val="accent5"/>
                </a:gs>
              </a:gsLst>
              <a:lin ang="5400000" scaled="1"/>
            </a:gra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defRPr/>
            </a:pPr>
            <a:endParaRPr lang="en-US" sz="788">
              <a:solidFill>
                <a:srgbClr val="000000"/>
              </a:solidFill>
              <a:latin typeface="Arial" charset="0"/>
            </a:endParaRPr>
          </a:p>
        </p:txBody>
      </p:sp>
      <p:sp>
        <p:nvSpPr>
          <p:cNvPr id="16" name="Rectangle 15">
            <a:extLst>
              <a:ext uri="{FF2B5EF4-FFF2-40B4-BE49-F238E27FC236}">
                <a16:creationId xmlns:a16="http://schemas.microsoft.com/office/drawing/2014/main" id="{1D758920-9871-F54F-A967-6E0F94F47F21}"/>
              </a:ext>
            </a:extLst>
          </p:cNvPr>
          <p:cNvSpPr/>
          <p:nvPr/>
        </p:nvSpPr>
        <p:spPr>
          <a:xfrm>
            <a:off x="8489939" y="3281131"/>
            <a:ext cx="1516809" cy="900246"/>
          </a:xfrm>
          <a:prstGeom prst="rect">
            <a:avLst/>
          </a:prstGeom>
        </p:spPr>
        <p:txBody>
          <a:bodyPr wrap="square">
            <a:spAutoFit/>
          </a:bodyPr>
          <a:lstStyle/>
          <a:p>
            <a:pPr algn="ctr" defTabSz="457121">
              <a:defRPr/>
            </a:pPr>
            <a:r>
              <a:rPr lang="es-ES" sz="1050" dirty="0">
                <a:solidFill>
                  <a:srgbClr val="000000"/>
                </a:solidFill>
                <a:latin typeface="Barlow" pitchFamily="2" charset="77"/>
                <a:cs typeface="Arial Narrow"/>
              </a:rPr>
              <a:t>Tiene el desafío de convertir los datos en información procesable</a:t>
            </a:r>
          </a:p>
          <a:p>
            <a:pPr algn="ctr" defTabSz="457121">
              <a:defRPr/>
            </a:pPr>
            <a:endParaRPr lang="es-ES" sz="1050" dirty="0">
              <a:solidFill>
                <a:srgbClr val="000000"/>
              </a:solidFill>
              <a:latin typeface="Barlow" pitchFamily="2" charset="77"/>
              <a:cs typeface="Arial Narrow"/>
            </a:endParaRPr>
          </a:p>
        </p:txBody>
      </p:sp>
      <p:sp>
        <p:nvSpPr>
          <p:cNvPr id="17" name="Oval 16">
            <a:extLst>
              <a:ext uri="{FF2B5EF4-FFF2-40B4-BE49-F238E27FC236}">
                <a16:creationId xmlns:a16="http://schemas.microsoft.com/office/drawing/2014/main" id="{60E51841-0DF2-F549-994E-9B95B9BE880F}"/>
              </a:ext>
            </a:extLst>
          </p:cNvPr>
          <p:cNvSpPr/>
          <p:nvPr/>
        </p:nvSpPr>
        <p:spPr bwMode="auto">
          <a:xfrm>
            <a:off x="8402124" y="2434460"/>
            <a:ext cx="1627522" cy="1627522"/>
          </a:xfrm>
          <a:prstGeom prst="ellipse">
            <a:avLst/>
          </a:prstGeom>
          <a:noFill/>
          <a:ln w="28575">
            <a:gradFill>
              <a:gsLst>
                <a:gs pos="0">
                  <a:schemeClr val="accent3"/>
                </a:gs>
                <a:gs pos="100000">
                  <a:schemeClr val="accent5"/>
                </a:gs>
              </a:gsLst>
              <a:lin ang="5400000" scaled="1"/>
            </a:gra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defRPr/>
            </a:pPr>
            <a:endParaRPr lang="en-US" sz="788">
              <a:solidFill>
                <a:srgbClr val="000000"/>
              </a:solidFill>
              <a:latin typeface="Arial" charset="0"/>
            </a:endParaRPr>
          </a:p>
        </p:txBody>
      </p:sp>
      <p:sp>
        <p:nvSpPr>
          <p:cNvPr id="18" name="TextBox 17">
            <a:extLst>
              <a:ext uri="{FF2B5EF4-FFF2-40B4-BE49-F238E27FC236}">
                <a16:creationId xmlns:a16="http://schemas.microsoft.com/office/drawing/2014/main" id="{BE3BEAA4-A110-8740-848B-6E81CAB20D3E}"/>
              </a:ext>
            </a:extLst>
          </p:cNvPr>
          <p:cNvSpPr txBox="1"/>
          <p:nvPr/>
        </p:nvSpPr>
        <p:spPr>
          <a:xfrm>
            <a:off x="6462773" y="2722480"/>
            <a:ext cx="1939350" cy="715581"/>
          </a:xfrm>
          <a:prstGeom prst="rect">
            <a:avLst/>
          </a:prstGeom>
          <a:noFill/>
        </p:spPr>
        <p:txBody>
          <a:bodyPr wrap="square" rtlCol="0">
            <a:spAutoFit/>
          </a:bodyPr>
          <a:lstStyle/>
          <a:p>
            <a:pPr algn="ctr" defTabSz="457121">
              <a:defRPr/>
            </a:pPr>
            <a:r>
              <a:rPr lang="en-GB" sz="4050" b="1" spc="-225" dirty="0">
                <a:solidFill>
                  <a:srgbClr val="000000"/>
                </a:solidFill>
                <a:latin typeface="Barlow" pitchFamily="2" charset="77"/>
                <a:cs typeface="Arial Black" panose="020B0604020202020204" pitchFamily="34" charset="0"/>
              </a:rPr>
              <a:t>52</a:t>
            </a:r>
            <a:r>
              <a:rPr lang="en-GB" sz="4050" spc="-225" baseline="30000" dirty="0">
                <a:solidFill>
                  <a:srgbClr val="000000"/>
                </a:solidFill>
                <a:latin typeface="Barlow" pitchFamily="2" charset="77"/>
                <a:cs typeface="Arial" panose="020B0604020202020204" pitchFamily="34" charset="0"/>
              </a:rPr>
              <a:t>%</a:t>
            </a:r>
          </a:p>
        </p:txBody>
      </p:sp>
      <p:sp>
        <p:nvSpPr>
          <p:cNvPr id="19" name="Rectangle 18">
            <a:extLst>
              <a:ext uri="{FF2B5EF4-FFF2-40B4-BE49-F238E27FC236}">
                <a16:creationId xmlns:a16="http://schemas.microsoft.com/office/drawing/2014/main" id="{3870F09B-8BC6-0C4E-8A8A-A83A73EE8CA4}"/>
              </a:ext>
            </a:extLst>
          </p:cNvPr>
          <p:cNvSpPr/>
          <p:nvPr/>
        </p:nvSpPr>
        <p:spPr>
          <a:xfrm>
            <a:off x="4714532" y="3314475"/>
            <a:ext cx="1646483" cy="577081"/>
          </a:xfrm>
          <a:prstGeom prst="rect">
            <a:avLst/>
          </a:prstGeom>
        </p:spPr>
        <p:txBody>
          <a:bodyPr wrap="square">
            <a:spAutoFit/>
          </a:bodyPr>
          <a:lstStyle/>
          <a:p>
            <a:pPr algn="ctr" defTabSz="457121">
              <a:defRPr/>
            </a:pPr>
            <a:r>
              <a:rPr lang="es-ES" sz="1050" dirty="0">
                <a:solidFill>
                  <a:srgbClr val="000000"/>
                </a:solidFill>
                <a:latin typeface="Barlow" pitchFamily="2" charset="77"/>
                <a:cs typeface="Arial Narrow"/>
              </a:rPr>
              <a:t>Tiene dificultades para integrar datos en varios sistemas</a:t>
            </a:r>
          </a:p>
        </p:txBody>
      </p:sp>
      <p:cxnSp>
        <p:nvCxnSpPr>
          <p:cNvPr id="20" name="Straight Connector 19">
            <a:extLst>
              <a:ext uri="{FF2B5EF4-FFF2-40B4-BE49-F238E27FC236}">
                <a16:creationId xmlns:a16="http://schemas.microsoft.com/office/drawing/2014/main" id="{B44196D3-57A4-FD47-831F-2984350CBD92}"/>
              </a:ext>
            </a:extLst>
          </p:cNvPr>
          <p:cNvCxnSpPr>
            <a:cxnSpLocks/>
          </p:cNvCxnSpPr>
          <p:nvPr/>
        </p:nvCxnSpPr>
        <p:spPr bwMode="auto">
          <a:xfrm>
            <a:off x="4413506" y="1999332"/>
            <a:ext cx="0" cy="2660904"/>
          </a:xfrm>
          <a:prstGeom prst="line">
            <a:avLst/>
          </a:prstGeom>
          <a:noFill/>
          <a:ln w="19050" cap="flat" cmpd="sng" algn="ctr">
            <a:solidFill>
              <a:schemeClr val="tx1"/>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33358B04-6F76-0747-9717-D79811746391}"/>
              </a:ext>
            </a:extLst>
          </p:cNvPr>
          <p:cNvSpPr/>
          <p:nvPr/>
        </p:nvSpPr>
        <p:spPr>
          <a:xfrm>
            <a:off x="1809701" y="2709913"/>
            <a:ext cx="2665339" cy="2062103"/>
          </a:xfrm>
          <a:prstGeom prst="rect">
            <a:avLst/>
          </a:prstGeom>
        </p:spPr>
        <p:txBody>
          <a:bodyPr wrap="square">
            <a:spAutoFit/>
          </a:bodyPr>
          <a:lstStyle/>
          <a:p>
            <a:pPr defTabSz="685663" eaLnBrk="0" fontAlgn="base" hangingPunct="0">
              <a:spcBef>
                <a:spcPct val="0"/>
              </a:spcBef>
              <a:spcAft>
                <a:spcPct val="0"/>
              </a:spcAft>
              <a:defRPr/>
            </a:pPr>
            <a:r>
              <a:rPr lang="es-ES" sz="3200" b="1" dirty="0">
                <a:solidFill>
                  <a:srgbClr val="000000"/>
                </a:solidFill>
                <a:latin typeface="Barlow" pitchFamily="2" charset="77"/>
              </a:rPr>
              <a:t>Falta de conectividad,</a:t>
            </a:r>
          </a:p>
          <a:p>
            <a:pPr defTabSz="685663" eaLnBrk="0" fontAlgn="base" hangingPunct="0">
              <a:spcBef>
                <a:spcPct val="0"/>
              </a:spcBef>
              <a:spcAft>
                <a:spcPct val="0"/>
              </a:spcAft>
              <a:defRPr/>
            </a:pPr>
            <a:r>
              <a:rPr lang="es-ES" sz="3200" b="1" dirty="0">
                <a:solidFill>
                  <a:srgbClr val="000000"/>
                </a:solidFill>
                <a:latin typeface="Barlow" pitchFamily="2" charset="77"/>
              </a:rPr>
              <a:t>no de datos</a:t>
            </a:r>
          </a:p>
          <a:p>
            <a:pPr defTabSz="685663" eaLnBrk="0" fontAlgn="base" hangingPunct="0">
              <a:spcBef>
                <a:spcPct val="0"/>
              </a:spcBef>
              <a:spcAft>
                <a:spcPct val="0"/>
              </a:spcAft>
              <a:defRPr/>
            </a:pPr>
            <a:endParaRPr lang="es-ES" sz="3200" b="1" dirty="0">
              <a:solidFill>
                <a:srgbClr val="000000"/>
              </a:solidFill>
              <a:latin typeface="Barlow" pitchFamily="2" charset="77"/>
            </a:endParaRPr>
          </a:p>
        </p:txBody>
      </p:sp>
      <p:sp>
        <p:nvSpPr>
          <p:cNvPr id="22" name="Rectangle 21">
            <a:extLst>
              <a:ext uri="{FF2B5EF4-FFF2-40B4-BE49-F238E27FC236}">
                <a16:creationId xmlns:a16="http://schemas.microsoft.com/office/drawing/2014/main" id="{4F161950-990F-324F-994C-5A80A58F3902}"/>
              </a:ext>
            </a:extLst>
          </p:cNvPr>
          <p:cNvSpPr/>
          <p:nvPr/>
        </p:nvSpPr>
        <p:spPr>
          <a:xfrm>
            <a:off x="1809700" y="2154567"/>
            <a:ext cx="1673856" cy="400110"/>
          </a:xfrm>
          <a:prstGeom prst="rect">
            <a:avLst/>
          </a:prstGeom>
        </p:spPr>
        <p:txBody>
          <a:bodyPr wrap="none">
            <a:spAutoFit/>
          </a:bodyPr>
          <a:lstStyle/>
          <a:p>
            <a:pPr defTabSz="457121">
              <a:defRPr/>
            </a:pPr>
            <a:r>
              <a:rPr lang="en-US" sz="2000" dirty="0">
                <a:solidFill>
                  <a:srgbClr val="F58024"/>
                </a:solidFill>
                <a:latin typeface="Barlow" pitchFamily="2" charset="77"/>
              </a:rPr>
              <a:t>El PROBLEMA</a:t>
            </a:r>
          </a:p>
        </p:txBody>
      </p:sp>
      <p:sp>
        <p:nvSpPr>
          <p:cNvPr id="23" name="TextBox 22">
            <a:extLst>
              <a:ext uri="{FF2B5EF4-FFF2-40B4-BE49-F238E27FC236}">
                <a16:creationId xmlns:a16="http://schemas.microsoft.com/office/drawing/2014/main" id="{47C27B25-F3FA-A446-B915-88D6F68DEF89}"/>
              </a:ext>
            </a:extLst>
          </p:cNvPr>
          <p:cNvSpPr txBox="1"/>
          <p:nvPr/>
        </p:nvSpPr>
        <p:spPr>
          <a:xfrm>
            <a:off x="8323634" y="2722480"/>
            <a:ext cx="1939350" cy="715581"/>
          </a:xfrm>
          <a:prstGeom prst="rect">
            <a:avLst/>
          </a:prstGeom>
          <a:noFill/>
        </p:spPr>
        <p:txBody>
          <a:bodyPr wrap="square" rtlCol="0">
            <a:spAutoFit/>
          </a:bodyPr>
          <a:lstStyle/>
          <a:p>
            <a:pPr algn="ctr" defTabSz="457121">
              <a:defRPr/>
            </a:pPr>
            <a:r>
              <a:rPr lang="en-GB" sz="4050" b="1" spc="-225">
                <a:solidFill>
                  <a:srgbClr val="000000"/>
                </a:solidFill>
                <a:latin typeface="Barlow" pitchFamily="2" charset="77"/>
                <a:cs typeface="Arial Black" panose="020B0604020202020204" pitchFamily="34" charset="0"/>
              </a:rPr>
              <a:t>33</a:t>
            </a:r>
            <a:r>
              <a:rPr lang="en-GB" sz="4050" spc="-225" baseline="30000">
                <a:solidFill>
                  <a:srgbClr val="000000"/>
                </a:solidFill>
                <a:latin typeface="Barlow" pitchFamily="2" charset="77"/>
                <a:cs typeface="Arial" panose="020B0604020202020204" pitchFamily="34" charset="0"/>
              </a:rPr>
              <a:t>%</a:t>
            </a:r>
          </a:p>
        </p:txBody>
      </p:sp>
    </p:spTree>
    <p:extLst>
      <p:ext uri="{BB962C8B-B14F-4D97-AF65-F5344CB8AC3E}">
        <p14:creationId xmlns:p14="http://schemas.microsoft.com/office/powerpoint/2010/main" val="230539775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5A0115-BB24-8304-2953-7F48090831E4}"/>
              </a:ext>
            </a:extLst>
          </p:cNvPr>
          <p:cNvGrpSpPr/>
          <p:nvPr/>
        </p:nvGrpSpPr>
        <p:grpSpPr>
          <a:xfrm>
            <a:off x="488374" y="135083"/>
            <a:ext cx="11265478" cy="6005946"/>
            <a:chOff x="2002293" y="1036158"/>
            <a:chExt cx="8467949" cy="4270140"/>
          </a:xfrm>
        </p:grpSpPr>
        <p:sp>
          <p:nvSpPr>
            <p:cNvPr id="44" name="Rounded Rectangle 43">
              <a:extLst>
                <a:ext uri="{FF2B5EF4-FFF2-40B4-BE49-F238E27FC236}">
                  <a16:creationId xmlns:a16="http://schemas.microsoft.com/office/drawing/2014/main" id="{F07BCB20-88BA-B04D-8940-DD5C4E4EABAD}"/>
                </a:ext>
              </a:extLst>
            </p:cNvPr>
            <p:cNvSpPr/>
            <p:nvPr/>
          </p:nvSpPr>
          <p:spPr>
            <a:xfrm>
              <a:off x="2345365" y="1527684"/>
              <a:ext cx="5265438" cy="3350434"/>
            </a:xfrm>
            <a:prstGeom prst="roundRect">
              <a:avLst>
                <a:gd name="adj" fmla="val 2323"/>
              </a:avLst>
            </a:prstGeom>
            <a:gradFill>
              <a:gsLst>
                <a:gs pos="0">
                  <a:schemeClr val="accent4"/>
                </a:gs>
                <a:gs pos="84000">
                  <a:schemeClr val="accent2"/>
                </a:gs>
              </a:gsLst>
              <a:lin ang="2700000" scaled="1"/>
            </a:gradFill>
            <a:ln w="31750" cap="flat">
              <a:noFill/>
              <a:prstDash val="solid"/>
              <a:miter/>
            </a:ln>
            <a:effectLst/>
          </p:spPr>
          <p:txBody>
            <a:bodyPr rtlCol="0" anchor="ctr"/>
            <a:lstStyle/>
            <a:p>
              <a:pPr defTabSz="457121">
                <a:defRPr/>
              </a:pPr>
              <a:endParaRPr lang="en-US" sz="1800">
                <a:solidFill>
                  <a:srgbClr val="FFFFFF"/>
                </a:solidFill>
                <a:latin typeface="Barlow"/>
              </a:endParaRPr>
            </a:p>
          </p:txBody>
        </p:sp>
        <p:sp>
          <p:nvSpPr>
            <p:cNvPr id="24" name="Oval 23">
              <a:extLst>
                <a:ext uri="{FF2B5EF4-FFF2-40B4-BE49-F238E27FC236}">
                  <a16:creationId xmlns:a16="http://schemas.microsoft.com/office/drawing/2014/main" id="{4C80224E-7A20-614A-ADCA-2F0F7A9BA2AF}"/>
                </a:ext>
              </a:extLst>
            </p:cNvPr>
            <p:cNvSpPr>
              <a:spLocks noChangeAspect="1"/>
            </p:cNvSpPr>
            <p:nvPr/>
          </p:nvSpPr>
          <p:spPr bwMode="gray">
            <a:xfrm>
              <a:off x="7444908" y="3177142"/>
              <a:ext cx="331790" cy="320962"/>
            </a:xfrm>
            <a:prstGeom prst="ellipse">
              <a:avLst/>
            </a:prstGeom>
            <a:solidFill>
              <a:srgbClr val="FFFFFF"/>
            </a:solidFill>
            <a:ln w="12700" cap="flat" cmpd="sng" algn="ctr">
              <a:solidFill>
                <a:srgbClr val="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defRPr/>
              </a:pPr>
              <a:r>
                <a:rPr lang="en-US" sz="1500" b="1" kern="0" dirty="0">
                  <a:solidFill>
                    <a:srgbClr val="000000"/>
                  </a:solidFill>
                  <a:latin typeface="Barlow"/>
                  <a:cs typeface="Arial"/>
                </a:rPr>
                <a:t>3</a:t>
              </a:r>
              <a:endParaRPr lang="en-US" sz="1350" kern="0" dirty="0">
                <a:solidFill>
                  <a:srgbClr val="000000"/>
                </a:solidFill>
                <a:latin typeface="Barlow"/>
              </a:endParaRPr>
            </a:p>
          </p:txBody>
        </p:sp>
        <p:sp>
          <p:nvSpPr>
            <p:cNvPr id="25" name="TextBox 24">
              <a:extLst>
                <a:ext uri="{FF2B5EF4-FFF2-40B4-BE49-F238E27FC236}">
                  <a16:creationId xmlns:a16="http://schemas.microsoft.com/office/drawing/2014/main" id="{6DDA1BF0-EA7B-404D-BE70-97EB1A25D278}"/>
                </a:ext>
              </a:extLst>
            </p:cNvPr>
            <p:cNvSpPr txBox="1"/>
            <p:nvPr>
              <p:custDataLst>
                <p:tags r:id="rId1"/>
              </p:custDataLst>
            </p:nvPr>
          </p:nvSpPr>
          <p:spPr>
            <a:xfrm>
              <a:off x="7844079" y="3117127"/>
              <a:ext cx="2560063" cy="39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s-ES" dirty="0">
                  <a:solidFill>
                    <a:srgbClr val="3B3B3B"/>
                  </a:solidFill>
                  <a:latin typeface="Barlow"/>
                </a:rPr>
                <a:t>Expandir, enriquecer y mostrar datos industriales</a:t>
              </a:r>
              <a:endParaRPr lang="en-US" dirty="0">
                <a:solidFill>
                  <a:srgbClr val="3B3B3B"/>
                </a:solidFill>
                <a:latin typeface="Barlow"/>
              </a:endParaRPr>
            </a:p>
          </p:txBody>
        </p:sp>
        <p:sp>
          <p:nvSpPr>
            <p:cNvPr id="27" name="Oval 26">
              <a:extLst>
                <a:ext uri="{FF2B5EF4-FFF2-40B4-BE49-F238E27FC236}">
                  <a16:creationId xmlns:a16="http://schemas.microsoft.com/office/drawing/2014/main" id="{FB64BA52-89F2-9542-BBBD-19566DE5944C}"/>
                </a:ext>
              </a:extLst>
            </p:cNvPr>
            <p:cNvSpPr>
              <a:spLocks noChangeAspect="1"/>
            </p:cNvSpPr>
            <p:nvPr/>
          </p:nvSpPr>
          <p:spPr bwMode="gray">
            <a:xfrm>
              <a:off x="7449517" y="4557156"/>
              <a:ext cx="331790" cy="320962"/>
            </a:xfrm>
            <a:prstGeom prst="ellipse">
              <a:avLst/>
            </a:prstGeom>
            <a:solidFill>
              <a:srgbClr val="FFFFFF"/>
            </a:solidFill>
            <a:ln w="12700" cap="flat" cmpd="sng" algn="ctr">
              <a:solidFill>
                <a:srgbClr val="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defRPr/>
              </a:pPr>
              <a:r>
                <a:rPr lang="en-US" sz="1500" b="1" kern="0" dirty="0">
                  <a:solidFill>
                    <a:srgbClr val="000000"/>
                  </a:solidFill>
                  <a:latin typeface="Barlow"/>
                  <a:cs typeface="Arial"/>
                </a:rPr>
                <a:t>5</a:t>
              </a:r>
            </a:p>
          </p:txBody>
        </p:sp>
        <p:sp>
          <p:nvSpPr>
            <p:cNvPr id="28" name="TextBox 27">
              <a:extLst>
                <a:ext uri="{FF2B5EF4-FFF2-40B4-BE49-F238E27FC236}">
                  <a16:creationId xmlns:a16="http://schemas.microsoft.com/office/drawing/2014/main" id="{34B79AA7-CDE9-7B46-A47C-0CE0FBFEDDC7}"/>
                </a:ext>
              </a:extLst>
            </p:cNvPr>
            <p:cNvSpPr txBox="1"/>
            <p:nvPr>
              <p:custDataLst>
                <p:tags r:id="rId2"/>
              </p:custDataLst>
            </p:nvPr>
          </p:nvSpPr>
          <p:spPr>
            <a:xfrm>
              <a:off x="7834357" y="4508115"/>
              <a:ext cx="2626164" cy="39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s-ES" dirty="0">
                  <a:solidFill>
                    <a:srgbClr val="3B3B3B"/>
                  </a:solidFill>
                  <a:latin typeface="Barlow"/>
                </a:rPr>
                <a:t>Modernizar el diseño del sistema de producción</a:t>
              </a:r>
              <a:endParaRPr lang="en-US" dirty="0">
                <a:solidFill>
                  <a:srgbClr val="3B3B3B"/>
                </a:solidFill>
                <a:latin typeface="Barlow"/>
              </a:endParaRPr>
            </a:p>
          </p:txBody>
        </p:sp>
        <p:sp>
          <p:nvSpPr>
            <p:cNvPr id="30" name="TextBox 29">
              <a:extLst>
                <a:ext uri="{FF2B5EF4-FFF2-40B4-BE49-F238E27FC236}">
                  <a16:creationId xmlns:a16="http://schemas.microsoft.com/office/drawing/2014/main" id="{1ABA77EE-DBBB-134A-BB67-98AEE0ABEBDC}"/>
                </a:ext>
              </a:extLst>
            </p:cNvPr>
            <p:cNvSpPr txBox="1"/>
            <p:nvPr>
              <p:custDataLst>
                <p:tags r:id="rId3"/>
              </p:custDataLst>
            </p:nvPr>
          </p:nvSpPr>
          <p:spPr>
            <a:xfrm>
              <a:off x="7844078" y="1741571"/>
              <a:ext cx="2626164" cy="39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s-ES" dirty="0">
                  <a:solidFill>
                    <a:srgbClr val="3B3B3B"/>
                  </a:solidFill>
                  <a:latin typeface="Barlow"/>
                </a:rPr>
                <a:t>Plantearse  el software de  automatización en la nube</a:t>
              </a:r>
              <a:endParaRPr lang="en-US" dirty="0">
                <a:solidFill>
                  <a:srgbClr val="3B3B3B"/>
                </a:solidFill>
                <a:latin typeface="Barlow"/>
              </a:endParaRPr>
            </a:p>
          </p:txBody>
        </p:sp>
        <p:sp>
          <p:nvSpPr>
            <p:cNvPr id="31" name="Oval 30">
              <a:extLst>
                <a:ext uri="{FF2B5EF4-FFF2-40B4-BE49-F238E27FC236}">
                  <a16:creationId xmlns:a16="http://schemas.microsoft.com/office/drawing/2014/main" id="{9477F831-FD01-8E4A-8A40-51D540F2FE6E}"/>
                </a:ext>
              </a:extLst>
            </p:cNvPr>
            <p:cNvSpPr>
              <a:spLocks noChangeAspect="1"/>
            </p:cNvSpPr>
            <p:nvPr/>
          </p:nvSpPr>
          <p:spPr bwMode="gray">
            <a:xfrm>
              <a:off x="7449517" y="1797127"/>
              <a:ext cx="331790" cy="320962"/>
            </a:xfrm>
            <a:prstGeom prst="ellipse">
              <a:avLst/>
            </a:prstGeom>
            <a:solidFill>
              <a:srgbClr val="FFFFFF"/>
            </a:solidFill>
            <a:ln w="12700" cap="flat" cmpd="sng" algn="ctr">
              <a:solidFill>
                <a:srgbClr val="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defRPr/>
              </a:pPr>
              <a:r>
                <a:rPr lang="en-US" sz="1500" b="1" kern="0" dirty="0">
                  <a:solidFill>
                    <a:srgbClr val="000000"/>
                  </a:solidFill>
                  <a:latin typeface="Barlow"/>
                  <a:cs typeface="Arial"/>
                </a:rPr>
                <a:t>1</a:t>
              </a:r>
            </a:p>
          </p:txBody>
        </p:sp>
        <p:sp>
          <p:nvSpPr>
            <p:cNvPr id="33" name="Oval 32">
              <a:extLst>
                <a:ext uri="{FF2B5EF4-FFF2-40B4-BE49-F238E27FC236}">
                  <a16:creationId xmlns:a16="http://schemas.microsoft.com/office/drawing/2014/main" id="{FEAD3AE5-5C93-494F-AB74-63AC47F73C4E}"/>
                </a:ext>
              </a:extLst>
            </p:cNvPr>
            <p:cNvSpPr>
              <a:spLocks noChangeAspect="1"/>
            </p:cNvSpPr>
            <p:nvPr/>
          </p:nvSpPr>
          <p:spPr bwMode="gray">
            <a:xfrm>
              <a:off x="7449517" y="2487135"/>
              <a:ext cx="331790" cy="320962"/>
            </a:xfrm>
            <a:prstGeom prst="ellipse">
              <a:avLst/>
            </a:prstGeom>
            <a:solidFill>
              <a:srgbClr val="FFFFFF"/>
            </a:solidFill>
            <a:ln w="12700" cap="flat" cmpd="sng" algn="ctr">
              <a:solidFill>
                <a:srgbClr val="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defRPr/>
              </a:pPr>
              <a:r>
                <a:rPr lang="en-US" sz="1500" b="1" kern="0" dirty="0">
                  <a:solidFill>
                    <a:srgbClr val="000000"/>
                  </a:solidFill>
                  <a:latin typeface="Barlow"/>
                  <a:cs typeface="Arial"/>
                </a:rPr>
                <a:t>2</a:t>
              </a:r>
            </a:p>
          </p:txBody>
        </p:sp>
        <p:sp>
          <p:nvSpPr>
            <p:cNvPr id="34" name="TextBox 33">
              <a:extLst>
                <a:ext uri="{FF2B5EF4-FFF2-40B4-BE49-F238E27FC236}">
                  <a16:creationId xmlns:a16="http://schemas.microsoft.com/office/drawing/2014/main" id="{1EA7F65B-0D00-7749-834E-FAE8C037C620}"/>
                </a:ext>
              </a:extLst>
            </p:cNvPr>
            <p:cNvSpPr txBox="1"/>
            <p:nvPr>
              <p:custDataLst>
                <p:tags r:id="rId4"/>
              </p:custDataLst>
            </p:nvPr>
          </p:nvSpPr>
          <p:spPr>
            <a:xfrm>
              <a:off x="7844078" y="2411766"/>
              <a:ext cx="2560062" cy="5744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defPPr>
                <a:defRPr lang="en-US"/>
              </a:defPPr>
              <a:lvl1pPr marR="0" lvl="0" indent="0" algn="ctr" defTabSz="609494" fontAlgn="base">
                <a:lnSpc>
                  <a:spcPct val="100000"/>
                </a:lnSpc>
                <a:spcBef>
                  <a:spcPts val="0"/>
                </a:spcBef>
                <a:spcAft>
                  <a:spcPts val="0"/>
                </a:spcAft>
                <a:buClr>
                  <a:srgbClr val="BB2332"/>
                </a:buClr>
                <a:buSzPct val="100000"/>
                <a:buFont typeface="Wingdings" charset="2"/>
                <a:buNone/>
                <a:tabLst/>
                <a:defRPr kumimoji="0" sz="1600" b="1" i="0" u="none" strike="noStrike" cap="none" spc="0" normalizeH="0" baseline="0">
                  <a:ln>
                    <a:noFill/>
                  </a:ln>
                  <a:solidFill>
                    <a:srgbClr val="404040"/>
                  </a:solidFill>
                  <a:effectLst/>
                  <a:uLnTx/>
                  <a:uFillTx/>
                  <a:latin typeface="Barlow"/>
                  <a:cs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defRPr>
              </a:lvl5pPr>
              <a:lvl6pPr marL="3352045" indent="-304731" fontAlgn="base">
                <a:spcBef>
                  <a:spcPct val="20000"/>
                </a:spcBef>
                <a:spcAft>
                  <a:spcPct val="0"/>
                </a:spcAft>
                <a:buClr>
                  <a:srgbClr val="BB2332"/>
                </a:buClr>
                <a:buChar char="»"/>
                <a:defRPr sz="2666">
                  <a:solidFill>
                    <a:schemeClr val="tx1"/>
                  </a:solidFill>
                  <a:latin typeface="Arial" charset="0"/>
                </a:defRPr>
              </a:lvl6pPr>
              <a:lvl7pPr marL="3961509" indent="-304731" fontAlgn="base">
                <a:spcBef>
                  <a:spcPct val="20000"/>
                </a:spcBef>
                <a:spcAft>
                  <a:spcPct val="0"/>
                </a:spcAft>
                <a:buClr>
                  <a:srgbClr val="BB2332"/>
                </a:buClr>
                <a:buChar char="»"/>
                <a:defRPr sz="2666">
                  <a:solidFill>
                    <a:schemeClr val="tx1"/>
                  </a:solidFill>
                  <a:latin typeface="Arial" charset="0"/>
                </a:defRPr>
              </a:lvl7pPr>
              <a:lvl8pPr marL="4570972" indent="-304731" fontAlgn="base">
                <a:spcBef>
                  <a:spcPct val="20000"/>
                </a:spcBef>
                <a:spcAft>
                  <a:spcPct val="0"/>
                </a:spcAft>
                <a:buClr>
                  <a:srgbClr val="BB2332"/>
                </a:buClr>
                <a:buChar char="»"/>
                <a:defRPr sz="2666">
                  <a:solidFill>
                    <a:schemeClr val="tx1"/>
                  </a:solidFill>
                  <a:latin typeface="Arial" charset="0"/>
                </a:defRPr>
              </a:lvl8pPr>
              <a:lvl9pPr marL="5180434" indent="-304731" fontAlgn="base">
                <a:spcBef>
                  <a:spcPct val="20000"/>
                </a:spcBef>
                <a:spcAft>
                  <a:spcPct val="0"/>
                </a:spcAft>
                <a:buClr>
                  <a:srgbClr val="BB2332"/>
                </a:buClr>
                <a:buChar char="»"/>
                <a:defRPr sz="2666">
                  <a:solidFill>
                    <a:schemeClr val="tx1"/>
                  </a:solidFill>
                  <a:latin typeface="Arial" charset="0"/>
                </a:defRPr>
              </a:lvl9pPr>
            </a:lstStyle>
            <a:p>
              <a:pPr algn="l" defTabSz="457121">
                <a:defRPr/>
              </a:pPr>
              <a:r>
                <a:rPr lang="es-ES" b="0" kern="0" dirty="0">
                  <a:solidFill>
                    <a:srgbClr val="3B3B3B"/>
                  </a:solidFill>
                  <a:sym typeface="Arial" panose="020B0604020202020204" pitchFamily="34" charset="0"/>
                </a:rPr>
                <a:t>Ir a lo grande en aplicaciones de operaciones de producción nativas de la nube</a:t>
              </a:r>
              <a:endParaRPr lang="en-US" b="0" kern="0" dirty="0">
                <a:solidFill>
                  <a:srgbClr val="3B3B3B"/>
                </a:solidFill>
                <a:sym typeface="Arial" panose="020B0604020202020204" pitchFamily="34" charset="0"/>
              </a:endParaRPr>
            </a:p>
          </p:txBody>
        </p:sp>
        <p:sp>
          <p:nvSpPr>
            <p:cNvPr id="36" name="TextBox 35">
              <a:extLst>
                <a:ext uri="{FF2B5EF4-FFF2-40B4-BE49-F238E27FC236}">
                  <a16:creationId xmlns:a16="http://schemas.microsoft.com/office/drawing/2014/main" id="{0D1E7FB2-2765-4F41-A355-DBFF3089F516}"/>
                </a:ext>
              </a:extLst>
            </p:cNvPr>
            <p:cNvSpPr txBox="1"/>
            <p:nvPr>
              <p:custDataLst>
                <p:tags r:id="rId5"/>
              </p:custDataLst>
            </p:nvPr>
          </p:nvSpPr>
          <p:spPr>
            <a:xfrm>
              <a:off x="7844078" y="3812621"/>
              <a:ext cx="2427860" cy="39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s-ES" dirty="0">
                  <a:solidFill>
                    <a:srgbClr val="3B3B3B"/>
                  </a:solidFill>
                  <a:latin typeface="Barlow"/>
                </a:rPr>
                <a:t>Descubrir nuevas fuentes de valor con aplicaciones y análisis</a:t>
              </a:r>
              <a:endParaRPr lang="en-US" dirty="0">
                <a:solidFill>
                  <a:srgbClr val="3B3B3B"/>
                </a:solidFill>
                <a:latin typeface="Barlow"/>
              </a:endParaRPr>
            </a:p>
          </p:txBody>
        </p:sp>
        <p:sp>
          <p:nvSpPr>
            <p:cNvPr id="37" name="Oval 36">
              <a:extLst>
                <a:ext uri="{FF2B5EF4-FFF2-40B4-BE49-F238E27FC236}">
                  <a16:creationId xmlns:a16="http://schemas.microsoft.com/office/drawing/2014/main" id="{7F4F5420-E508-0945-A119-15D871C6D741}"/>
                </a:ext>
              </a:extLst>
            </p:cNvPr>
            <p:cNvSpPr>
              <a:spLocks noChangeAspect="1"/>
            </p:cNvSpPr>
            <p:nvPr/>
          </p:nvSpPr>
          <p:spPr bwMode="gray">
            <a:xfrm>
              <a:off x="7449517" y="3867150"/>
              <a:ext cx="331790" cy="320962"/>
            </a:xfrm>
            <a:prstGeom prst="ellipse">
              <a:avLst/>
            </a:prstGeom>
            <a:solidFill>
              <a:srgbClr val="FFFFFF"/>
            </a:solidFill>
            <a:ln w="12700" cap="flat" cmpd="sng" algn="ctr">
              <a:solidFill>
                <a:srgbClr val="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defRPr/>
              </a:pPr>
              <a:r>
                <a:rPr lang="en-US" sz="1500" b="1" kern="0" dirty="0">
                  <a:solidFill>
                    <a:srgbClr val="000000"/>
                  </a:solidFill>
                  <a:latin typeface="Barlow"/>
                  <a:cs typeface="Arial"/>
                </a:rPr>
                <a:t>4</a:t>
              </a:r>
            </a:p>
          </p:txBody>
        </p:sp>
        <p:sp>
          <p:nvSpPr>
            <p:cNvPr id="40" name="TextBox 39">
              <a:extLst>
                <a:ext uri="{FF2B5EF4-FFF2-40B4-BE49-F238E27FC236}">
                  <a16:creationId xmlns:a16="http://schemas.microsoft.com/office/drawing/2014/main" id="{720E84EF-6A82-BF4C-A210-CDD2D11824C6}"/>
                </a:ext>
              </a:extLst>
            </p:cNvPr>
            <p:cNvSpPr txBox="1"/>
            <p:nvPr>
              <p:custDataLst>
                <p:tags r:id="rId6"/>
              </p:custDataLst>
            </p:nvPr>
          </p:nvSpPr>
          <p:spPr>
            <a:xfrm>
              <a:off x="3002967" y="1097055"/>
              <a:ext cx="2081941" cy="3462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n-US" sz="900" spc="450" dirty="0">
                  <a:solidFill>
                    <a:srgbClr val="000000"/>
                  </a:solidFill>
                  <a:latin typeface="Barlow"/>
                </a:rPr>
                <a:t>CONNECTED</a:t>
              </a:r>
              <a:br>
                <a:rPr lang="en-US" sz="900" spc="450" dirty="0">
                  <a:solidFill>
                    <a:srgbClr val="000000"/>
                  </a:solidFill>
                  <a:latin typeface="Barlow"/>
                </a:rPr>
              </a:br>
              <a:r>
                <a:rPr lang="en-US" sz="900" spc="450" dirty="0">
                  <a:solidFill>
                    <a:srgbClr val="000000"/>
                  </a:solidFill>
                  <a:latin typeface="Barlow"/>
                </a:rPr>
                <a:t>ENTEPRISE</a:t>
              </a:r>
              <a:r>
                <a:rPr lang="en-US" sz="600" spc="-113" baseline="30000" dirty="0">
                  <a:solidFill>
                    <a:srgbClr val="000000"/>
                  </a:solidFill>
                  <a:latin typeface="Barlow"/>
                </a:rPr>
                <a:t>TM</a:t>
              </a:r>
            </a:p>
          </p:txBody>
        </p:sp>
        <p:sp>
          <p:nvSpPr>
            <p:cNvPr id="41" name="TextBox 40">
              <a:extLst>
                <a:ext uri="{FF2B5EF4-FFF2-40B4-BE49-F238E27FC236}">
                  <a16:creationId xmlns:a16="http://schemas.microsoft.com/office/drawing/2014/main" id="{A9C1CF13-3195-B545-BF34-CAF052B361A0}"/>
                </a:ext>
              </a:extLst>
            </p:cNvPr>
            <p:cNvSpPr txBox="1"/>
            <p:nvPr>
              <p:custDataLst>
                <p:tags r:id="rId7"/>
              </p:custDataLst>
            </p:nvPr>
          </p:nvSpPr>
          <p:spPr>
            <a:xfrm>
              <a:off x="4297249" y="1036158"/>
              <a:ext cx="3817083" cy="4616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defTabSz="457121">
                <a:spcAft>
                  <a:spcPts val="0"/>
                </a:spcAft>
                <a:buSzPct val="100000"/>
                <a:buNone/>
                <a:defRPr/>
              </a:pPr>
              <a:r>
                <a:rPr lang="en-US" sz="2550" b="1" dirty="0">
                  <a:solidFill>
                    <a:srgbClr val="000000"/>
                  </a:solidFill>
                  <a:latin typeface="Barlow"/>
                </a:rPr>
                <a:t>Production System</a:t>
              </a:r>
            </a:p>
          </p:txBody>
        </p:sp>
        <p:pic>
          <p:nvPicPr>
            <p:cNvPr id="43" name="Picture 42" descr="Diagram&#10;&#10;Description automatically generated">
              <a:extLst>
                <a:ext uri="{FF2B5EF4-FFF2-40B4-BE49-F238E27FC236}">
                  <a16:creationId xmlns:a16="http://schemas.microsoft.com/office/drawing/2014/main" id="{51D87EAB-A527-0848-BB3D-DFF0E35C3D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02293" y="1689910"/>
              <a:ext cx="5223671" cy="3616388"/>
            </a:xfrm>
            <a:prstGeom prst="rect">
              <a:avLst/>
            </a:prstGeom>
          </p:spPr>
        </p:pic>
        <p:sp>
          <p:nvSpPr>
            <p:cNvPr id="45" name="TextBox 44">
              <a:extLst>
                <a:ext uri="{FF2B5EF4-FFF2-40B4-BE49-F238E27FC236}">
                  <a16:creationId xmlns:a16="http://schemas.microsoft.com/office/drawing/2014/main" id="{9E4A311F-090E-134A-A38F-39265A07300D}"/>
                </a:ext>
              </a:extLst>
            </p:cNvPr>
            <p:cNvSpPr txBox="1"/>
            <p:nvPr>
              <p:custDataLst>
                <p:tags r:id="rId8"/>
              </p:custDataLst>
            </p:nvPr>
          </p:nvSpPr>
          <p:spPr>
            <a:xfrm>
              <a:off x="3154322" y="1573134"/>
              <a:ext cx="3817083" cy="2308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rtlCol="0" anchor="t">
              <a:spAutoFit/>
            </a:bodyPr>
            <a:lstStyle>
              <a:lvl1pPr marL="383031" lvl="0" indent="-383031" fontAlgn="base">
                <a:lnSpc>
                  <a:spcPct val="100000"/>
                </a:lnSpc>
                <a:spcBef>
                  <a:spcPts val="0"/>
                </a:spcBef>
                <a:spcAft>
                  <a:spcPts val="800"/>
                </a:spcAft>
                <a:buClr>
                  <a:srgbClr val="BB2332"/>
                </a:buClr>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1pPr>
              <a:lvl2pPr marL="1072909" lvl="1"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2pPr>
              <a:lvl3pPr marL="1682372" lvl="2" indent="-304731" fontAlgn="base">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Arial" panose="020B0604020202020204" pitchFamily="34" charset="0"/>
                  <a:cs typeface="Arial" panose="020B0604020202020204" pitchFamily="34" charset="0"/>
                  <a:sym typeface="Arial" panose="020B0604020202020204" pitchFamily="34" charset="0"/>
                </a:defRPr>
              </a:lvl3pPr>
              <a:lvl4pPr marL="2133120" lvl="3"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4pPr>
              <a:lvl5pPr marL="2742582" lvl="4" indent="-304731" fontAlgn="base">
                <a:lnSpc>
                  <a:spcPct val="100000"/>
                </a:lnSpc>
                <a:spcBef>
                  <a:spcPts val="0"/>
                </a:spcBef>
                <a:spcAft>
                  <a:spcPts val="800"/>
                </a:spcAft>
                <a:buClr>
                  <a:schemeClr val="bg1">
                    <a:lumMod val="50000"/>
                  </a:schemeClr>
                </a:buClr>
                <a:buFont typeface="Wingdings" charset="2"/>
                <a:buChar char="§"/>
                <a:defRPr sz="1600" cap="none">
                  <a:solidFill>
                    <a:schemeClr val="bg2"/>
                  </a:solidFill>
                  <a:latin typeface="Arial" panose="020B0604020202020204" pitchFamily="34" charset="0"/>
                  <a:cs typeface="Arial" panose="020B0604020202020204" pitchFamily="34" charset="0"/>
                  <a:sym typeface="Arial" panose="020B0604020202020204" pitchFamily="34" charset="0"/>
                </a:defRPr>
              </a:lvl5pPr>
              <a:lvl6pPr marL="3352045" indent="-304731" fontAlgn="base">
                <a:spcBef>
                  <a:spcPct val="20000"/>
                </a:spcBef>
                <a:spcAft>
                  <a:spcPct val="0"/>
                </a:spcAft>
                <a:buClr>
                  <a:srgbClr val="BB2332"/>
                </a:buClr>
                <a:buChar char="»"/>
                <a:defRPr sz="2666">
                  <a:latin typeface="Arial" charset="0"/>
                </a:defRPr>
              </a:lvl6pPr>
              <a:lvl7pPr marL="3961509" indent="-304731" fontAlgn="base">
                <a:spcBef>
                  <a:spcPct val="20000"/>
                </a:spcBef>
                <a:spcAft>
                  <a:spcPct val="0"/>
                </a:spcAft>
                <a:buClr>
                  <a:srgbClr val="BB2332"/>
                </a:buClr>
                <a:buChar char="»"/>
                <a:defRPr sz="2666">
                  <a:latin typeface="Arial" charset="0"/>
                </a:defRPr>
              </a:lvl7pPr>
              <a:lvl8pPr marL="4570972" indent="-304731" fontAlgn="base">
                <a:spcBef>
                  <a:spcPct val="20000"/>
                </a:spcBef>
                <a:spcAft>
                  <a:spcPct val="0"/>
                </a:spcAft>
                <a:buClr>
                  <a:srgbClr val="BB2332"/>
                </a:buClr>
                <a:buChar char="»"/>
                <a:defRPr sz="2666">
                  <a:latin typeface="Arial" charset="0"/>
                </a:defRPr>
              </a:lvl8pPr>
              <a:lvl9pPr marL="5180434" indent="-304731" fontAlgn="base">
                <a:spcBef>
                  <a:spcPct val="20000"/>
                </a:spcBef>
                <a:spcAft>
                  <a:spcPct val="0"/>
                </a:spcAft>
                <a:buClr>
                  <a:srgbClr val="BB2332"/>
                </a:buClr>
                <a:buChar char="»"/>
                <a:defRPr sz="2666">
                  <a:latin typeface="Arial" charset="0"/>
                </a:defRPr>
              </a:lvl9pPr>
            </a:lstStyle>
            <a:p>
              <a:pPr marL="0" indent="0" algn="ctr" defTabSz="457121">
                <a:spcAft>
                  <a:spcPts val="0"/>
                </a:spcAft>
                <a:buSzPct val="100000"/>
                <a:buNone/>
                <a:defRPr/>
              </a:pPr>
              <a:r>
                <a:rPr lang="en-US" sz="1050" b="1" spc="450">
                  <a:solidFill>
                    <a:srgbClr val="FFFFFF"/>
                  </a:solidFill>
                  <a:latin typeface="Barlow"/>
                </a:rPr>
                <a:t>DIGITAL PLATFORM</a:t>
              </a:r>
            </a:p>
          </p:txBody>
        </p:sp>
      </p:grpSp>
    </p:spTree>
    <p:extLst>
      <p:ext uri="{BB962C8B-B14F-4D97-AF65-F5344CB8AC3E}">
        <p14:creationId xmlns:p14="http://schemas.microsoft.com/office/powerpoint/2010/main" val="447721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Gracias.</a:t>
            </a:r>
          </a:p>
        </p:txBody>
      </p:sp>
      <p:sp>
        <p:nvSpPr>
          <p:cNvPr id="3" name="TextBox 2">
            <a:extLst>
              <a:ext uri="{FF2B5EF4-FFF2-40B4-BE49-F238E27FC236}">
                <a16:creationId xmlns:a16="http://schemas.microsoft.com/office/drawing/2014/main" id="{5A068D42-93DB-0543-9A7E-DDFCF1E1725A}"/>
              </a:ext>
            </a:extLst>
          </p:cNvPr>
          <p:cNvSpPr txBox="1"/>
          <p:nvPr/>
        </p:nvSpPr>
        <p:spPr>
          <a:xfrm>
            <a:off x="5727865" y="5274871"/>
            <a:ext cx="314830" cy="300082"/>
          </a:xfrm>
          <a:prstGeom prst="rect">
            <a:avLst/>
          </a:prstGeom>
        </p:spPr>
        <p:txBody>
          <a:bodyPr wrap="none" rtlCol="0" anchor="t">
            <a:spAutoFit/>
          </a:bodyPr>
          <a:lstStyle/>
          <a:p>
            <a:pPr marL="128588" indent="-128588" defTabSz="685800">
              <a:buClr>
                <a:srgbClr val="4C4C4C"/>
              </a:buClr>
              <a:buFont typeface="Arial" panose="020B0604020202020204" pitchFamily="34" charset="0"/>
              <a:buChar char="•"/>
              <a:defRPr/>
            </a:pPr>
            <a:endParaRPr lang="en-US" sz="1350" kern="0">
              <a:solidFill>
                <a:srgbClr val="4C4C4C"/>
              </a:solidFill>
              <a:latin typeface="Barlow"/>
            </a:endParaRPr>
          </a:p>
        </p:txBody>
      </p:sp>
    </p:spTree>
    <p:extLst>
      <p:ext uri="{BB962C8B-B14F-4D97-AF65-F5344CB8AC3E}">
        <p14:creationId xmlns:p14="http://schemas.microsoft.com/office/powerpoint/2010/main" val="13003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170D-B93A-4388-BD49-0DB4C8D4040E}"/>
              </a:ext>
            </a:extLst>
          </p:cNvPr>
          <p:cNvSpPr>
            <a:spLocks noGrp="1"/>
          </p:cNvSpPr>
          <p:nvPr>
            <p:ph type="title"/>
          </p:nvPr>
        </p:nvSpPr>
        <p:spPr>
          <a:xfrm>
            <a:off x="1759707" y="506296"/>
            <a:ext cx="8571383" cy="733534"/>
          </a:xfrm>
        </p:spPr>
        <p:txBody>
          <a:bodyPr/>
          <a:lstStyle/>
          <a:p>
            <a:r>
              <a:rPr lang="en-US" sz="3600" spc="225" dirty="0">
                <a:latin typeface="Barlow" pitchFamily="2" charset="77"/>
              </a:rPr>
              <a:t>CONVERGENCIA IT/OT</a:t>
            </a:r>
            <a:br>
              <a:rPr lang="en-US" sz="3600" spc="225" dirty="0">
                <a:latin typeface="Barlow" pitchFamily="2" charset="77"/>
              </a:rPr>
            </a:br>
            <a:r>
              <a:rPr lang="en-US" sz="2800" i="1" spc="225" dirty="0" err="1">
                <a:latin typeface="Barlow" pitchFamily="2" charset="77"/>
              </a:rPr>
              <a:t>Reconocer</a:t>
            </a:r>
            <a:r>
              <a:rPr lang="en-US" sz="2800" i="1" spc="225" dirty="0">
                <a:latin typeface="Barlow" pitchFamily="2" charset="77"/>
              </a:rPr>
              <a:t> las </a:t>
            </a:r>
            <a:r>
              <a:rPr lang="en-US" sz="2800" i="1" spc="225" dirty="0" err="1">
                <a:latin typeface="Barlow" pitchFamily="2" charset="77"/>
              </a:rPr>
              <a:t>complejidades</a:t>
            </a:r>
            <a:r>
              <a:rPr lang="en-US" sz="2800" i="1" spc="225" dirty="0">
                <a:latin typeface="Barlow" pitchFamily="2" charset="77"/>
              </a:rPr>
              <a:t> </a:t>
            </a:r>
            <a:r>
              <a:rPr lang="en-US" sz="2800" i="1" spc="225" dirty="0" err="1">
                <a:latin typeface="Barlow" pitchFamily="2" charset="77"/>
              </a:rPr>
              <a:t>involucradas</a:t>
            </a:r>
            <a:endParaRPr lang="en-US" sz="3200" i="1" dirty="0"/>
          </a:p>
        </p:txBody>
      </p:sp>
      <p:pic>
        <p:nvPicPr>
          <p:cNvPr id="4" name="Picture Placeholder 6">
            <a:extLst>
              <a:ext uri="{FF2B5EF4-FFF2-40B4-BE49-F238E27FC236}">
                <a16:creationId xmlns:a16="http://schemas.microsoft.com/office/drawing/2014/main" id="{A423EB45-CFD0-4F9E-85ED-2A519A418C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Effect>
                      <a14:brightnessContrast bright="9000" contrast="13000"/>
                    </a14:imgEffect>
                  </a14:imgLayer>
                </a14:imgProps>
              </a:ext>
              <a:ext uri="{28A0092B-C50C-407E-A947-70E740481C1C}">
                <a14:useLocalDpi xmlns:a14="http://schemas.microsoft.com/office/drawing/2010/main"/>
              </a:ext>
            </a:extLst>
          </a:blip>
          <a:srcRect/>
          <a:stretch/>
        </p:blipFill>
        <p:spPr>
          <a:xfrm>
            <a:off x="4182499" y="2844417"/>
            <a:ext cx="3636114" cy="3593460"/>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effectLst>
            <a:innerShdw blurRad="127000" dist="50800" dir="13500000">
              <a:prstClr val="black">
                <a:alpha val="32000"/>
              </a:prstClr>
            </a:innerShdw>
          </a:effectLst>
        </p:spPr>
      </p:pic>
      <p:sp>
        <p:nvSpPr>
          <p:cNvPr id="5" name="Pentagon 17">
            <a:extLst>
              <a:ext uri="{FF2B5EF4-FFF2-40B4-BE49-F238E27FC236}">
                <a16:creationId xmlns:a16="http://schemas.microsoft.com/office/drawing/2014/main" id="{C3475D79-A2DE-4475-BFAA-733C6258F1D7}"/>
              </a:ext>
            </a:extLst>
          </p:cNvPr>
          <p:cNvSpPr/>
          <p:nvPr/>
        </p:nvSpPr>
        <p:spPr>
          <a:xfrm flipH="1">
            <a:off x="6109752" y="1578053"/>
            <a:ext cx="4460585" cy="596451"/>
          </a:xfrm>
          <a:prstGeom prst="homePlate">
            <a:avLst/>
          </a:prstGeom>
          <a:solidFill>
            <a:schemeClr val="bg1"/>
          </a:solidFill>
          <a:ln w="31750" cap="flat">
            <a:noFill/>
            <a:prstDash val="solid"/>
            <a:miter/>
          </a:ln>
          <a:effectLst>
            <a:outerShdw blurRad="127000" dist="38100" dir="2700000" algn="tl" rotWithShape="0">
              <a:prstClr val="black">
                <a:alpha val="32000"/>
              </a:prstClr>
            </a:outerShdw>
          </a:effectLst>
        </p:spPr>
        <p:txBody>
          <a:bodyPr rtlCol="0" anchor="ctr"/>
          <a:lstStyle/>
          <a:p>
            <a:pPr defTabSz="457121">
              <a:defRPr/>
            </a:pPr>
            <a:endParaRPr lang="en-US" sz="1800" dirty="0">
              <a:solidFill>
                <a:srgbClr val="000000"/>
              </a:solidFill>
              <a:latin typeface="Barlow" pitchFamily="2" charset="77"/>
            </a:endParaRPr>
          </a:p>
        </p:txBody>
      </p:sp>
      <p:sp>
        <p:nvSpPr>
          <p:cNvPr id="6" name="Pentagon 3">
            <a:extLst>
              <a:ext uri="{FF2B5EF4-FFF2-40B4-BE49-F238E27FC236}">
                <a16:creationId xmlns:a16="http://schemas.microsoft.com/office/drawing/2014/main" id="{A64D38A8-6C25-4EA1-B5D0-D13E1D356FDA}"/>
              </a:ext>
            </a:extLst>
          </p:cNvPr>
          <p:cNvSpPr/>
          <p:nvPr/>
        </p:nvSpPr>
        <p:spPr>
          <a:xfrm>
            <a:off x="1591756" y="1574569"/>
            <a:ext cx="4504244" cy="576003"/>
          </a:xfrm>
          <a:prstGeom prst="homePlate">
            <a:avLst/>
          </a:prstGeom>
          <a:solidFill>
            <a:schemeClr val="bg1"/>
          </a:solidFill>
          <a:ln w="31750" cap="flat">
            <a:noFill/>
            <a:prstDash val="solid"/>
            <a:miter/>
          </a:ln>
          <a:effectLst>
            <a:outerShdw blurRad="127000" dist="38100" dir="2700000" algn="tl" rotWithShape="0">
              <a:prstClr val="black">
                <a:alpha val="32000"/>
              </a:prstClr>
            </a:outerShdw>
          </a:effectLst>
        </p:spPr>
        <p:txBody>
          <a:bodyPr rtlCol="0" anchor="ctr"/>
          <a:lstStyle/>
          <a:p>
            <a:pPr defTabSz="457121">
              <a:defRPr/>
            </a:pPr>
            <a:endParaRPr lang="en-US" sz="1800" dirty="0">
              <a:solidFill>
                <a:srgbClr val="000000"/>
              </a:solidFill>
              <a:latin typeface="Barlow" pitchFamily="2" charset="77"/>
            </a:endParaRPr>
          </a:p>
        </p:txBody>
      </p:sp>
      <p:sp>
        <p:nvSpPr>
          <p:cNvPr id="7" name="TextBox 6">
            <a:extLst>
              <a:ext uri="{FF2B5EF4-FFF2-40B4-BE49-F238E27FC236}">
                <a16:creationId xmlns:a16="http://schemas.microsoft.com/office/drawing/2014/main" id="{17AADCF5-A8B2-457C-8A7A-9433E5334594}"/>
              </a:ext>
            </a:extLst>
          </p:cNvPr>
          <p:cNvSpPr txBox="1"/>
          <p:nvPr/>
        </p:nvSpPr>
        <p:spPr>
          <a:xfrm>
            <a:off x="4217021" y="3448126"/>
            <a:ext cx="3588796" cy="1446550"/>
          </a:xfrm>
          <a:prstGeom prst="rect">
            <a:avLst/>
          </a:prstGeom>
          <a:noFill/>
        </p:spPr>
        <p:txBody>
          <a:bodyPr wrap="square" rtlCol="0">
            <a:spAutoFit/>
          </a:bodyPr>
          <a:lstStyle/>
          <a:p>
            <a:pPr algn="ctr" defTabSz="457121">
              <a:defRPr/>
            </a:pPr>
            <a:r>
              <a:rPr lang="en-US" sz="4400" b="1" dirty="0" err="1">
                <a:solidFill>
                  <a:srgbClr val="FFFFFF"/>
                </a:solidFill>
                <a:latin typeface="Barlow" pitchFamily="2" charset="77"/>
                <a:cs typeface="Arial Narrow"/>
              </a:rPr>
              <a:t>Diferencias</a:t>
            </a:r>
            <a:r>
              <a:rPr lang="en-US" sz="4400" b="1" dirty="0">
                <a:solidFill>
                  <a:srgbClr val="FFFFFF"/>
                </a:solidFill>
                <a:latin typeface="Barlow" pitchFamily="2" charset="77"/>
                <a:cs typeface="Arial Narrow"/>
              </a:rPr>
              <a:t> </a:t>
            </a:r>
            <a:r>
              <a:rPr lang="en-US" sz="4400" b="1" dirty="0" err="1">
                <a:solidFill>
                  <a:srgbClr val="FFFFFF"/>
                </a:solidFill>
                <a:latin typeface="Barlow" pitchFamily="2" charset="77"/>
                <a:cs typeface="Arial Narrow"/>
              </a:rPr>
              <a:t>Tradicionales</a:t>
            </a:r>
            <a:endParaRPr lang="en-US" sz="4400" b="1" dirty="0">
              <a:solidFill>
                <a:srgbClr val="FFFFFF"/>
              </a:solidFill>
              <a:latin typeface="Barlow" pitchFamily="2" charset="77"/>
              <a:cs typeface="Arial Narrow"/>
            </a:endParaRPr>
          </a:p>
        </p:txBody>
      </p:sp>
      <p:sp>
        <p:nvSpPr>
          <p:cNvPr id="8" name="Rectangle 7">
            <a:extLst>
              <a:ext uri="{FF2B5EF4-FFF2-40B4-BE49-F238E27FC236}">
                <a16:creationId xmlns:a16="http://schemas.microsoft.com/office/drawing/2014/main" id="{BAE55E22-DCF8-40C3-A310-173E8AF8CC7B}"/>
              </a:ext>
            </a:extLst>
          </p:cNvPr>
          <p:cNvSpPr/>
          <p:nvPr/>
        </p:nvSpPr>
        <p:spPr>
          <a:xfrm>
            <a:off x="4787656" y="1512688"/>
            <a:ext cx="1524491" cy="646331"/>
          </a:xfrm>
          <a:prstGeom prst="rect">
            <a:avLst/>
          </a:prstGeom>
        </p:spPr>
        <p:txBody>
          <a:bodyPr wrap="square">
            <a:spAutoFit/>
          </a:bodyPr>
          <a:lstStyle/>
          <a:p>
            <a:pPr algn="ctr" defTabSz="457121">
              <a:defRPr/>
            </a:pPr>
            <a:r>
              <a:rPr lang="en-US" sz="3600" b="1" kern="1400" spc="225" dirty="0">
                <a:solidFill>
                  <a:srgbClr val="00AEEF"/>
                </a:solidFill>
                <a:latin typeface="Barlow" pitchFamily="2" charset="77"/>
                <a:cs typeface="Calibri" panose="020F0502020204030204" pitchFamily="34" charset="0"/>
              </a:rPr>
              <a:t>IT</a:t>
            </a:r>
            <a:endParaRPr lang="en-US" sz="3600" b="1" spc="225" dirty="0">
              <a:solidFill>
                <a:srgbClr val="00AEEF"/>
              </a:solidFill>
              <a:latin typeface="Barlow" pitchFamily="2" charset="77"/>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3EBD981-CF8E-42F4-8F75-3D85FD7A193A}"/>
              </a:ext>
            </a:extLst>
          </p:cNvPr>
          <p:cNvSpPr/>
          <p:nvPr/>
        </p:nvSpPr>
        <p:spPr>
          <a:xfrm>
            <a:off x="6332627" y="1509509"/>
            <a:ext cx="992977" cy="646331"/>
          </a:xfrm>
          <a:prstGeom prst="rect">
            <a:avLst/>
          </a:prstGeom>
        </p:spPr>
        <p:txBody>
          <a:bodyPr wrap="square">
            <a:spAutoFit/>
          </a:bodyPr>
          <a:lstStyle/>
          <a:p>
            <a:pPr algn="ctr" defTabSz="457121">
              <a:defRPr/>
            </a:pPr>
            <a:r>
              <a:rPr lang="en-US" sz="3600" b="1" kern="1400" spc="225" dirty="0">
                <a:solidFill>
                  <a:srgbClr val="F9C20A"/>
                </a:solidFill>
                <a:latin typeface="Barlow" pitchFamily="2" charset="77"/>
                <a:cs typeface="Calibri" panose="020F0502020204030204" pitchFamily="34" charset="0"/>
              </a:rPr>
              <a:t>OT</a:t>
            </a:r>
            <a:endParaRPr lang="en-US" sz="3600" b="1" spc="225" dirty="0">
              <a:solidFill>
                <a:srgbClr val="F9C20A"/>
              </a:solidFill>
              <a:latin typeface="Barlow" pitchFamily="2" charset="77"/>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5821094-8802-4BD0-9D34-DEF10EAAE1E9}"/>
              </a:ext>
            </a:extLst>
          </p:cNvPr>
          <p:cNvSpPr/>
          <p:nvPr/>
        </p:nvSpPr>
        <p:spPr>
          <a:xfrm>
            <a:off x="1378773" y="2418144"/>
            <a:ext cx="4666625" cy="461665"/>
          </a:xfrm>
          <a:prstGeom prst="rect">
            <a:avLst/>
          </a:prstGeom>
        </p:spPr>
        <p:txBody>
          <a:bodyPr wrap="square">
            <a:spAutoFit/>
          </a:bodyPr>
          <a:lstStyle/>
          <a:p>
            <a:pPr algn="ctr" defTabSz="457121">
              <a:defRPr/>
            </a:pPr>
            <a:r>
              <a:rPr lang="en-US" b="1" dirty="0">
                <a:solidFill>
                  <a:srgbClr val="000000"/>
                </a:solidFill>
                <a:latin typeface="Barlow" pitchFamily="2" charset="77"/>
              </a:rPr>
              <a:t>INFORMACION TRANSACCIONAL</a:t>
            </a:r>
          </a:p>
        </p:txBody>
      </p:sp>
      <p:sp>
        <p:nvSpPr>
          <p:cNvPr id="11" name="Rectangle 10">
            <a:extLst>
              <a:ext uri="{FF2B5EF4-FFF2-40B4-BE49-F238E27FC236}">
                <a16:creationId xmlns:a16="http://schemas.microsoft.com/office/drawing/2014/main" id="{4B9FFB99-99FA-4126-98CE-D40358FF34E9}"/>
              </a:ext>
            </a:extLst>
          </p:cNvPr>
          <p:cNvSpPr/>
          <p:nvPr/>
        </p:nvSpPr>
        <p:spPr>
          <a:xfrm>
            <a:off x="6775573" y="2364952"/>
            <a:ext cx="3818125" cy="461665"/>
          </a:xfrm>
          <a:prstGeom prst="rect">
            <a:avLst/>
          </a:prstGeom>
        </p:spPr>
        <p:txBody>
          <a:bodyPr wrap="square">
            <a:spAutoFit/>
          </a:bodyPr>
          <a:lstStyle/>
          <a:p>
            <a:pPr algn="r" defTabSz="457121">
              <a:defRPr/>
            </a:pPr>
            <a:r>
              <a:rPr lang="en-US" b="1" dirty="0">
                <a:solidFill>
                  <a:srgbClr val="000000"/>
                </a:solidFill>
                <a:latin typeface="Barlow" pitchFamily="2" charset="77"/>
              </a:rPr>
              <a:t>DATOS EN TIEMPO REAL </a:t>
            </a:r>
          </a:p>
        </p:txBody>
      </p:sp>
      <p:grpSp>
        <p:nvGrpSpPr>
          <p:cNvPr id="12" name="Group 11">
            <a:extLst>
              <a:ext uri="{FF2B5EF4-FFF2-40B4-BE49-F238E27FC236}">
                <a16:creationId xmlns:a16="http://schemas.microsoft.com/office/drawing/2014/main" id="{3079D0A1-947F-46B8-9493-6443679AC68A}"/>
              </a:ext>
            </a:extLst>
          </p:cNvPr>
          <p:cNvGrpSpPr/>
          <p:nvPr/>
        </p:nvGrpSpPr>
        <p:grpSpPr>
          <a:xfrm>
            <a:off x="1663869" y="3171981"/>
            <a:ext cx="3563753" cy="575823"/>
            <a:chOff x="711734" y="3028539"/>
            <a:chExt cx="4067143" cy="767766"/>
          </a:xfrm>
        </p:grpSpPr>
        <p:sp>
          <p:nvSpPr>
            <p:cNvPr id="13" name="Rectangle 12">
              <a:extLst>
                <a:ext uri="{FF2B5EF4-FFF2-40B4-BE49-F238E27FC236}">
                  <a16:creationId xmlns:a16="http://schemas.microsoft.com/office/drawing/2014/main" id="{190195EF-98CD-40D8-ACB4-B25D3330AC8D}"/>
                </a:ext>
              </a:extLst>
            </p:cNvPr>
            <p:cNvSpPr/>
            <p:nvPr/>
          </p:nvSpPr>
          <p:spPr>
            <a:xfrm>
              <a:off x="711734" y="3098678"/>
              <a:ext cx="2818718" cy="697627"/>
            </a:xfrm>
            <a:prstGeom prst="rect">
              <a:avLst/>
            </a:prstGeom>
          </p:spPr>
          <p:txBody>
            <a:bodyPr wrap="square">
              <a:spAutoFit/>
            </a:bodyPr>
            <a:lstStyle/>
            <a:p>
              <a:pPr defTabSz="914378" eaLnBrk="0" fontAlgn="base" hangingPunct="0">
                <a:spcBef>
                  <a:spcPct val="0"/>
                </a:spcBef>
                <a:spcAft>
                  <a:spcPct val="0"/>
                </a:spcAft>
                <a:defRPr/>
              </a:pPr>
              <a:r>
                <a:rPr lang="es-ES" sz="1400" b="1" dirty="0">
                  <a:solidFill>
                    <a:srgbClr val="00AEEF"/>
                  </a:solidFill>
                  <a:latin typeface="Barlow" pitchFamily="2" charset="77"/>
                </a:rPr>
                <a:t>La prioridad </a:t>
              </a:r>
              <a:r>
                <a:rPr lang="es-ES" sz="1400" dirty="0">
                  <a:latin typeface="Barlow" pitchFamily="2" charset="77"/>
                </a:rPr>
                <a:t>es la confidencialidad de los datos.</a:t>
              </a:r>
              <a:endParaRPr lang="en-US" sz="1400" dirty="0">
                <a:latin typeface="Barlow" pitchFamily="2" charset="77"/>
              </a:endParaRPr>
            </a:p>
          </p:txBody>
        </p:sp>
        <p:sp>
          <p:nvSpPr>
            <p:cNvPr id="14" name="Oval 13">
              <a:extLst>
                <a:ext uri="{FF2B5EF4-FFF2-40B4-BE49-F238E27FC236}">
                  <a16:creationId xmlns:a16="http://schemas.microsoft.com/office/drawing/2014/main" id="{7EDCEC0D-232F-48AB-BCFD-D3F933CD1885}"/>
                </a:ext>
              </a:extLst>
            </p:cNvPr>
            <p:cNvSpPr/>
            <p:nvPr/>
          </p:nvSpPr>
          <p:spPr>
            <a:xfrm>
              <a:off x="4564838" y="3253106"/>
              <a:ext cx="214039" cy="214039"/>
            </a:xfrm>
            <a:prstGeom prst="ellipse">
              <a:avLst/>
            </a:prstGeom>
            <a:solidFill>
              <a:schemeClr val="bg1"/>
            </a:solidFill>
            <a:ln w="22225" cap="flat">
              <a:solidFill>
                <a:schemeClr val="accent4"/>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3200" dirty="0">
                <a:solidFill>
                  <a:srgbClr val="000000"/>
                </a:solidFill>
                <a:latin typeface="Barlow" pitchFamily="2" charset="77"/>
              </a:endParaRPr>
            </a:p>
          </p:txBody>
        </p:sp>
        <p:sp>
          <p:nvSpPr>
            <p:cNvPr id="15" name="Octagon 14">
              <a:extLst>
                <a:ext uri="{FF2B5EF4-FFF2-40B4-BE49-F238E27FC236}">
                  <a16:creationId xmlns:a16="http://schemas.microsoft.com/office/drawing/2014/main" id="{49871AAE-D84D-4F05-8D65-5FDD634E64DF}"/>
                </a:ext>
              </a:extLst>
            </p:cNvPr>
            <p:cNvSpPr/>
            <p:nvPr/>
          </p:nvSpPr>
          <p:spPr>
            <a:xfrm>
              <a:off x="2885479" y="3028539"/>
              <a:ext cx="553796" cy="767765"/>
            </a:xfrm>
            <a:prstGeom prst="octagon">
              <a:avLst>
                <a:gd name="adj" fmla="val 20839"/>
              </a:avLst>
            </a:prstGeom>
            <a:noFill/>
            <a:ln w="22225" cap="flat">
              <a:gradFill flip="none" rotWithShape="1">
                <a:gsLst>
                  <a:gs pos="79000">
                    <a:schemeClr val="bg1">
                      <a:alpha val="0"/>
                    </a:schemeClr>
                  </a:gs>
                  <a:gs pos="100000">
                    <a:schemeClr val="accent4"/>
                  </a:gs>
                </a:gsLst>
                <a:lin ang="0" scaled="1"/>
                <a:tileRect/>
              </a:gradFill>
              <a:prstDash val="solid"/>
              <a:miter/>
            </a:ln>
            <a:effectLst/>
          </p:spPr>
          <p:txBody>
            <a:bodyPr rtlCol="0" anchor="ctr"/>
            <a:lstStyle/>
            <a:p>
              <a:pPr defTabSz="457121">
                <a:defRPr/>
              </a:pPr>
              <a:endParaRPr lang="en-US" sz="3200" dirty="0">
                <a:solidFill>
                  <a:srgbClr val="000000"/>
                </a:solidFill>
                <a:latin typeface="Barlow" pitchFamily="2" charset="77"/>
              </a:endParaRPr>
            </a:p>
          </p:txBody>
        </p:sp>
        <p:cxnSp>
          <p:nvCxnSpPr>
            <p:cNvPr id="16" name="Straight Connector 15">
              <a:extLst>
                <a:ext uri="{FF2B5EF4-FFF2-40B4-BE49-F238E27FC236}">
                  <a16:creationId xmlns:a16="http://schemas.microsoft.com/office/drawing/2014/main" id="{D99EEC70-CA5E-40E7-AB27-F2374D290958}"/>
                </a:ext>
              </a:extLst>
            </p:cNvPr>
            <p:cNvCxnSpPr>
              <a:cxnSpLocks/>
            </p:cNvCxnSpPr>
            <p:nvPr/>
          </p:nvCxnSpPr>
          <p:spPr bwMode="auto">
            <a:xfrm>
              <a:off x="3467412" y="3371233"/>
              <a:ext cx="1040913" cy="0"/>
            </a:xfrm>
            <a:prstGeom prst="line">
              <a:avLst/>
            </a:prstGeom>
            <a:noFill/>
            <a:ln w="22225" cap="flat" cmpd="sng" algn="ctr">
              <a:solidFill>
                <a:schemeClr val="accent4"/>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94D1B8F2-F9F6-4CB4-B12D-E00648E67F60}"/>
              </a:ext>
            </a:extLst>
          </p:cNvPr>
          <p:cNvGrpSpPr/>
          <p:nvPr/>
        </p:nvGrpSpPr>
        <p:grpSpPr>
          <a:xfrm>
            <a:off x="1632981" y="3783947"/>
            <a:ext cx="3416065" cy="981803"/>
            <a:chOff x="317718" y="3442580"/>
            <a:chExt cx="4554752" cy="1309069"/>
          </a:xfrm>
        </p:grpSpPr>
        <p:sp>
          <p:nvSpPr>
            <p:cNvPr id="18" name="Rectangle 17">
              <a:extLst>
                <a:ext uri="{FF2B5EF4-FFF2-40B4-BE49-F238E27FC236}">
                  <a16:creationId xmlns:a16="http://schemas.microsoft.com/office/drawing/2014/main" id="{D257548F-BFF4-4713-8A63-274D780B1F38}"/>
                </a:ext>
              </a:extLst>
            </p:cNvPr>
            <p:cNvSpPr/>
            <p:nvPr/>
          </p:nvSpPr>
          <p:spPr>
            <a:xfrm>
              <a:off x="317718" y="3479507"/>
              <a:ext cx="3094117" cy="1272142"/>
            </a:xfrm>
            <a:prstGeom prst="rect">
              <a:avLst/>
            </a:prstGeom>
          </p:spPr>
          <p:txBody>
            <a:bodyPr wrap="square">
              <a:spAutoFit/>
            </a:bodyPr>
            <a:lstStyle/>
            <a:p>
              <a:pPr defTabSz="914378" eaLnBrk="0" fontAlgn="base" hangingPunct="0">
                <a:spcBef>
                  <a:spcPct val="0"/>
                </a:spcBef>
                <a:spcAft>
                  <a:spcPct val="0"/>
                </a:spcAft>
                <a:defRPr/>
              </a:pPr>
              <a:r>
                <a:rPr lang="es-ES" sz="1400" b="1" dirty="0">
                  <a:solidFill>
                    <a:srgbClr val="00AEEF"/>
                  </a:solidFill>
                  <a:latin typeface="Barlow" pitchFamily="2" charset="77"/>
                </a:rPr>
                <a:t>Las arquitecturas </a:t>
              </a:r>
              <a:r>
                <a:rPr lang="es-ES" sz="1400" dirty="0">
                  <a:latin typeface="Barlow" pitchFamily="2" charset="77"/>
                </a:rPr>
                <a:t>consisten en sistemas de varios niveles para fomentar una amplia accesibilidad.</a:t>
              </a:r>
              <a:endParaRPr lang="en-US" sz="1400" dirty="0">
                <a:latin typeface="Barlow" pitchFamily="2" charset="77"/>
              </a:endParaRPr>
            </a:p>
          </p:txBody>
        </p:sp>
        <p:sp>
          <p:nvSpPr>
            <p:cNvPr id="19" name="Oval 18">
              <a:extLst>
                <a:ext uri="{FF2B5EF4-FFF2-40B4-BE49-F238E27FC236}">
                  <a16:creationId xmlns:a16="http://schemas.microsoft.com/office/drawing/2014/main" id="{87B6C9C6-77FA-4A70-9B2C-863A299CCA09}"/>
                </a:ext>
              </a:extLst>
            </p:cNvPr>
            <p:cNvSpPr/>
            <p:nvPr/>
          </p:nvSpPr>
          <p:spPr>
            <a:xfrm>
              <a:off x="4658431" y="3938595"/>
              <a:ext cx="214039" cy="214038"/>
            </a:xfrm>
            <a:prstGeom prst="ellipse">
              <a:avLst/>
            </a:prstGeom>
            <a:solidFill>
              <a:schemeClr val="bg1"/>
            </a:solidFill>
            <a:ln w="22225" cap="flat">
              <a:solidFill>
                <a:schemeClr val="accent4"/>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3200" dirty="0">
                <a:solidFill>
                  <a:srgbClr val="000000"/>
                </a:solidFill>
                <a:latin typeface="Barlow" pitchFamily="2" charset="77"/>
              </a:endParaRPr>
            </a:p>
          </p:txBody>
        </p:sp>
        <p:sp>
          <p:nvSpPr>
            <p:cNvPr id="20" name="Octagon 19">
              <a:extLst>
                <a:ext uri="{FF2B5EF4-FFF2-40B4-BE49-F238E27FC236}">
                  <a16:creationId xmlns:a16="http://schemas.microsoft.com/office/drawing/2014/main" id="{71B8CE3B-2198-4A03-8838-7BED546D4188}"/>
                </a:ext>
              </a:extLst>
            </p:cNvPr>
            <p:cNvSpPr/>
            <p:nvPr/>
          </p:nvSpPr>
          <p:spPr>
            <a:xfrm>
              <a:off x="2894616" y="3442580"/>
              <a:ext cx="561495" cy="1228368"/>
            </a:xfrm>
            <a:prstGeom prst="octagon">
              <a:avLst>
                <a:gd name="adj" fmla="val 20839"/>
              </a:avLst>
            </a:prstGeom>
            <a:noFill/>
            <a:ln w="22225" cap="flat">
              <a:gradFill flip="none" rotWithShape="1">
                <a:gsLst>
                  <a:gs pos="79000">
                    <a:schemeClr val="bg1">
                      <a:alpha val="0"/>
                    </a:schemeClr>
                  </a:gs>
                  <a:gs pos="100000">
                    <a:schemeClr val="accent4"/>
                  </a:gs>
                </a:gsLst>
                <a:lin ang="0" scaled="1"/>
                <a:tileRect/>
              </a:gradFill>
              <a:prstDash val="solid"/>
              <a:miter/>
            </a:ln>
            <a:effectLst/>
          </p:spPr>
          <p:txBody>
            <a:bodyPr rtlCol="0" anchor="ctr"/>
            <a:lstStyle/>
            <a:p>
              <a:pPr defTabSz="457121">
                <a:defRPr/>
              </a:pPr>
              <a:endParaRPr lang="en-US" sz="3200" dirty="0">
                <a:solidFill>
                  <a:srgbClr val="000000"/>
                </a:solidFill>
                <a:latin typeface="Barlow" pitchFamily="2" charset="77"/>
              </a:endParaRPr>
            </a:p>
          </p:txBody>
        </p:sp>
        <p:cxnSp>
          <p:nvCxnSpPr>
            <p:cNvPr id="21" name="Straight Connector 20">
              <a:extLst>
                <a:ext uri="{FF2B5EF4-FFF2-40B4-BE49-F238E27FC236}">
                  <a16:creationId xmlns:a16="http://schemas.microsoft.com/office/drawing/2014/main" id="{16624663-42EF-4EA5-9FA7-D4E076544164}"/>
                </a:ext>
              </a:extLst>
            </p:cNvPr>
            <p:cNvCxnSpPr>
              <a:cxnSpLocks/>
              <a:endCxn id="19" idx="2"/>
            </p:cNvCxnSpPr>
            <p:nvPr/>
          </p:nvCxnSpPr>
          <p:spPr bwMode="auto">
            <a:xfrm flipV="1">
              <a:off x="3478426" y="4045615"/>
              <a:ext cx="1180005" cy="22727"/>
            </a:xfrm>
            <a:prstGeom prst="line">
              <a:avLst/>
            </a:prstGeom>
            <a:noFill/>
            <a:ln w="22225" cap="flat" cmpd="sng" algn="ctr">
              <a:solidFill>
                <a:schemeClr val="accent4"/>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BCAEA1C2-70E2-43B8-A7A3-4AA75E9611C7}"/>
              </a:ext>
            </a:extLst>
          </p:cNvPr>
          <p:cNvGrpSpPr/>
          <p:nvPr/>
        </p:nvGrpSpPr>
        <p:grpSpPr>
          <a:xfrm>
            <a:off x="1997521" y="4884505"/>
            <a:ext cx="3181437" cy="954106"/>
            <a:chOff x="765695" y="4078650"/>
            <a:chExt cx="4241917" cy="1272145"/>
          </a:xfrm>
        </p:grpSpPr>
        <p:sp>
          <p:nvSpPr>
            <p:cNvPr id="23" name="Rectangle 22">
              <a:extLst>
                <a:ext uri="{FF2B5EF4-FFF2-40B4-BE49-F238E27FC236}">
                  <a16:creationId xmlns:a16="http://schemas.microsoft.com/office/drawing/2014/main" id="{83EA600F-E710-4705-8585-C443DF972910}"/>
                </a:ext>
              </a:extLst>
            </p:cNvPr>
            <p:cNvSpPr/>
            <p:nvPr/>
          </p:nvSpPr>
          <p:spPr>
            <a:xfrm>
              <a:off x="765695" y="4078650"/>
              <a:ext cx="2791880" cy="1272145"/>
            </a:xfrm>
            <a:prstGeom prst="rect">
              <a:avLst/>
            </a:prstGeom>
          </p:spPr>
          <p:txBody>
            <a:bodyPr wrap="square">
              <a:spAutoFit/>
            </a:bodyPr>
            <a:lstStyle/>
            <a:p>
              <a:pPr defTabSz="914378" eaLnBrk="0" fontAlgn="base" hangingPunct="0">
                <a:spcBef>
                  <a:spcPct val="0"/>
                </a:spcBef>
                <a:spcAft>
                  <a:spcPct val="0"/>
                </a:spcAft>
                <a:defRPr/>
              </a:pPr>
              <a:r>
                <a:rPr lang="es-ES" sz="1400" b="1" dirty="0">
                  <a:solidFill>
                    <a:srgbClr val="00AEEF"/>
                  </a:solidFill>
                  <a:latin typeface="Barlow" pitchFamily="2" charset="77"/>
                </a:rPr>
                <a:t>Los </a:t>
              </a:r>
              <a:r>
                <a:rPr lang="es-ES" sz="1400" b="1" dirty="0" err="1">
                  <a:solidFill>
                    <a:srgbClr val="00AEEF"/>
                  </a:solidFill>
                  <a:latin typeface="Barlow" pitchFamily="2" charset="77"/>
                </a:rPr>
                <a:t>Endpoints</a:t>
              </a:r>
              <a:r>
                <a:rPr lang="es-ES" sz="1400" b="1" dirty="0">
                  <a:solidFill>
                    <a:srgbClr val="00AEEF"/>
                  </a:solidFill>
                  <a:latin typeface="Barlow" pitchFamily="2" charset="77"/>
                </a:rPr>
                <a:t> </a:t>
              </a:r>
              <a:r>
                <a:rPr lang="es-ES" sz="1400" dirty="0">
                  <a:latin typeface="Barlow" pitchFamily="2" charset="77"/>
                </a:rPr>
                <a:t>son de fabricación homogénea y multipropósito con una vida útil corta.</a:t>
              </a:r>
              <a:endParaRPr lang="en-US" sz="1400" dirty="0">
                <a:latin typeface="Barlow" pitchFamily="2" charset="77"/>
              </a:endParaRPr>
            </a:p>
          </p:txBody>
        </p:sp>
        <p:sp>
          <p:nvSpPr>
            <p:cNvPr id="24" name="Oval 23">
              <a:extLst>
                <a:ext uri="{FF2B5EF4-FFF2-40B4-BE49-F238E27FC236}">
                  <a16:creationId xmlns:a16="http://schemas.microsoft.com/office/drawing/2014/main" id="{8125F8C1-F2FD-414D-9BBC-7217BFD393F3}"/>
                </a:ext>
              </a:extLst>
            </p:cNvPr>
            <p:cNvSpPr/>
            <p:nvPr/>
          </p:nvSpPr>
          <p:spPr>
            <a:xfrm>
              <a:off x="4793573" y="4567129"/>
              <a:ext cx="214039" cy="214039"/>
            </a:xfrm>
            <a:prstGeom prst="ellipse">
              <a:avLst/>
            </a:prstGeom>
            <a:solidFill>
              <a:schemeClr val="bg1"/>
            </a:solidFill>
            <a:ln w="22225" cap="flat">
              <a:solidFill>
                <a:schemeClr val="accent4"/>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3200" dirty="0">
                <a:solidFill>
                  <a:srgbClr val="000000"/>
                </a:solidFill>
                <a:latin typeface="Barlow" pitchFamily="2" charset="77"/>
              </a:endParaRPr>
            </a:p>
          </p:txBody>
        </p:sp>
        <p:sp>
          <p:nvSpPr>
            <p:cNvPr id="25" name="Octagon 24">
              <a:extLst>
                <a:ext uri="{FF2B5EF4-FFF2-40B4-BE49-F238E27FC236}">
                  <a16:creationId xmlns:a16="http://schemas.microsoft.com/office/drawing/2014/main" id="{D2BFC26B-75DD-4D17-B42F-6B123D3638A1}"/>
                </a:ext>
              </a:extLst>
            </p:cNvPr>
            <p:cNvSpPr/>
            <p:nvPr/>
          </p:nvSpPr>
          <p:spPr>
            <a:xfrm>
              <a:off x="3073806" y="4103639"/>
              <a:ext cx="572323" cy="1247152"/>
            </a:xfrm>
            <a:prstGeom prst="octagon">
              <a:avLst>
                <a:gd name="adj" fmla="val 20839"/>
              </a:avLst>
            </a:prstGeom>
            <a:noFill/>
            <a:ln w="22225" cap="flat">
              <a:gradFill flip="none" rotWithShape="1">
                <a:gsLst>
                  <a:gs pos="79000">
                    <a:schemeClr val="bg1">
                      <a:alpha val="0"/>
                    </a:schemeClr>
                  </a:gs>
                  <a:gs pos="100000">
                    <a:schemeClr val="accent4"/>
                  </a:gs>
                </a:gsLst>
                <a:lin ang="0" scaled="1"/>
                <a:tileRect/>
              </a:gradFill>
              <a:prstDash val="solid"/>
              <a:miter/>
            </a:ln>
            <a:effectLst/>
          </p:spPr>
          <p:txBody>
            <a:bodyPr rtlCol="0" anchor="ctr"/>
            <a:lstStyle/>
            <a:p>
              <a:pPr defTabSz="457121">
                <a:defRPr/>
              </a:pPr>
              <a:endParaRPr lang="en-US" sz="3200" dirty="0">
                <a:solidFill>
                  <a:srgbClr val="000000"/>
                </a:solidFill>
                <a:latin typeface="Barlow" pitchFamily="2" charset="77"/>
              </a:endParaRPr>
            </a:p>
          </p:txBody>
        </p:sp>
        <p:cxnSp>
          <p:nvCxnSpPr>
            <p:cNvPr id="26" name="Straight Connector 25">
              <a:extLst>
                <a:ext uri="{FF2B5EF4-FFF2-40B4-BE49-F238E27FC236}">
                  <a16:creationId xmlns:a16="http://schemas.microsoft.com/office/drawing/2014/main" id="{DE725A5D-925F-4929-9B75-89F1B7239A4E}"/>
                </a:ext>
              </a:extLst>
            </p:cNvPr>
            <p:cNvCxnSpPr>
              <a:cxnSpLocks/>
            </p:cNvCxnSpPr>
            <p:nvPr/>
          </p:nvCxnSpPr>
          <p:spPr bwMode="auto">
            <a:xfrm>
              <a:off x="3646129" y="4687676"/>
              <a:ext cx="1081247" cy="0"/>
            </a:xfrm>
            <a:prstGeom prst="line">
              <a:avLst/>
            </a:prstGeom>
            <a:noFill/>
            <a:ln w="22225" cap="flat" cmpd="sng" algn="ctr">
              <a:solidFill>
                <a:schemeClr val="accent4"/>
              </a:solidFill>
              <a:prstDash val="solid"/>
              <a:round/>
              <a:headEnd type="none" w="med" len="med"/>
              <a:tailEnd type="none" w="med" len="med"/>
            </a:ln>
            <a:effectLst/>
          </p:spPr>
        </p:cxnSp>
      </p:grpSp>
      <p:grpSp>
        <p:nvGrpSpPr>
          <p:cNvPr id="27" name="Group 26">
            <a:extLst>
              <a:ext uri="{FF2B5EF4-FFF2-40B4-BE49-F238E27FC236}">
                <a16:creationId xmlns:a16="http://schemas.microsoft.com/office/drawing/2014/main" id="{C166DBC8-BB2B-49E3-953C-7BB100166EEB}"/>
              </a:ext>
            </a:extLst>
          </p:cNvPr>
          <p:cNvGrpSpPr/>
          <p:nvPr/>
        </p:nvGrpSpPr>
        <p:grpSpPr>
          <a:xfrm>
            <a:off x="2198116" y="5852214"/>
            <a:ext cx="3242365" cy="661986"/>
            <a:chOff x="521554" y="4801630"/>
            <a:chExt cx="4323153" cy="882649"/>
          </a:xfrm>
        </p:grpSpPr>
        <p:sp>
          <p:nvSpPr>
            <p:cNvPr id="28" name="Rectangle 27">
              <a:extLst>
                <a:ext uri="{FF2B5EF4-FFF2-40B4-BE49-F238E27FC236}">
                  <a16:creationId xmlns:a16="http://schemas.microsoft.com/office/drawing/2014/main" id="{C45B029A-2F6E-4706-A641-56A0F8C21A05}"/>
                </a:ext>
              </a:extLst>
            </p:cNvPr>
            <p:cNvSpPr/>
            <p:nvPr/>
          </p:nvSpPr>
          <p:spPr>
            <a:xfrm>
              <a:off x="521554" y="4938459"/>
              <a:ext cx="1853499" cy="697627"/>
            </a:xfrm>
            <a:prstGeom prst="rect">
              <a:avLst/>
            </a:prstGeom>
          </p:spPr>
          <p:txBody>
            <a:bodyPr wrap="none">
              <a:spAutoFit/>
            </a:bodyPr>
            <a:lstStyle/>
            <a:p>
              <a:pPr defTabSz="914378" eaLnBrk="0" fontAlgn="base" hangingPunct="0">
                <a:spcBef>
                  <a:spcPct val="0"/>
                </a:spcBef>
                <a:spcAft>
                  <a:spcPct val="0"/>
                </a:spcAft>
                <a:defRPr/>
              </a:pPr>
              <a:r>
                <a:rPr lang="en-US" sz="1400" b="1" dirty="0">
                  <a:solidFill>
                    <a:srgbClr val="00AEEF"/>
                  </a:solidFill>
                  <a:latin typeface="Barlow" pitchFamily="2" charset="77"/>
                </a:rPr>
                <a:t>Los </a:t>
              </a:r>
              <a:r>
                <a:rPr lang="en-US" sz="1400" b="1" dirty="0" err="1">
                  <a:solidFill>
                    <a:srgbClr val="00AEEF"/>
                  </a:solidFill>
                  <a:latin typeface="Barlow" pitchFamily="2" charset="77"/>
                </a:rPr>
                <a:t>resultados</a:t>
              </a:r>
              <a:r>
                <a:rPr lang="en-US" sz="1400" b="1" dirty="0">
                  <a:solidFill>
                    <a:srgbClr val="00AEEF"/>
                  </a:solidFill>
                  <a:latin typeface="Barlow" pitchFamily="2" charset="77"/>
                </a:rPr>
                <a:t> </a:t>
              </a:r>
            </a:p>
            <a:p>
              <a:pPr defTabSz="914378" eaLnBrk="0" fontAlgn="base" hangingPunct="0">
                <a:spcBef>
                  <a:spcPct val="0"/>
                </a:spcBef>
                <a:spcAft>
                  <a:spcPct val="0"/>
                </a:spcAft>
                <a:defRPr/>
              </a:pPr>
              <a:r>
                <a:rPr lang="en-US" sz="1400" dirty="0">
                  <a:latin typeface="Barlow" pitchFamily="2" charset="77"/>
                </a:rPr>
                <a:t>son </a:t>
              </a:r>
              <a:r>
                <a:rPr lang="en-US" sz="1400" dirty="0" err="1">
                  <a:latin typeface="Barlow" pitchFamily="2" charset="77"/>
                </a:rPr>
                <a:t>digitales</a:t>
              </a:r>
              <a:r>
                <a:rPr lang="en-US" sz="1400" b="1" dirty="0">
                  <a:solidFill>
                    <a:srgbClr val="00AEEF"/>
                  </a:solidFill>
                  <a:latin typeface="Barlow" pitchFamily="2" charset="77"/>
                </a:rPr>
                <a:t>.</a:t>
              </a:r>
              <a:endParaRPr lang="en-US" sz="1400" dirty="0">
                <a:solidFill>
                  <a:srgbClr val="000000">
                    <a:lumMod val="65000"/>
                    <a:lumOff val="35000"/>
                  </a:srgbClr>
                </a:solidFill>
                <a:latin typeface="Barlow" pitchFamily="2" charset="77"/>
              </a:endParaRPr>
            </a:p>
          </p:txBody>
        </p:sp>
        <p:sp>
          <p:nvSpPr>
            <p:cNvPr id="29" name="Oval 28">
              <a:extLst>
                <a:ext uri="{FF2B5EF4-FFF2-40B4-BE49-F238E27FC236}">
                  <a16:creationId xmlns:a16="http://schemas.microsoft.com/office/drawing/2014/main" id="{4EDCC500-CECD-4239-8FE5-9172DC555C3E}"/>
                </a:ext>
              </a:extLst>
            </p:cNvPr>
            <p:cNvSpPr/>
            <p:nvPr/>
          </p:nvSpPr>
          <p:spPr>
            <a:xfrm>
              <a:off x="4630668" y="5113285"/>
              <a:ext cx="214039" cy="214039"/>
            </a:xfrm>
            <a:prstGeom prst="ellipse">
              <a:avLst/>
            </a:prstGeom>
            <a:solidFill>
              <a:schemeClr val="bg1"/>
            </a:solidFill>
            <a:ln w="22225" cap="flat">
              <a:solidFill>
                <a:schemeClr val="accent4"/>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3200" dirty="0">
                <a:solidFill>
                  <a:srgbClr val="000000"/>
                </a:solidFill>
                <a:latin typeface="Barlow" pitchFamily="2" charset="77"/>
              </a:endParaRPr>
            </a:p>
          </p:txBody>
        </p:sp>
        <p:sp>
          <p:nvSpPr>
            <p:cNvPr id="30" name="Octagon 29">
              <a:extLst>
                <a:ext uri="{FF2B5EF4-FFF2-40B4-BE49-F238E27FC236}">
                  <a16:creationId xmlns:a16="http://schemas.microsoft.com/office/drawing/2014/main" id="{446F01B5-F2D5-4281-809F-8936B8945576}"/>
                </a:ext>
              </a:extLst>
            </p:cNvPr>
            <p:cNvSpPr/>
            <p:nvPr/>
          </p:nvSpPr>
          <p:spPr>
            <a:xfrm>
              <a:off x="1870620" y="4801630"/>
              <a:ext cx="561495" cy="882649"/>
            </a:xfrm>
            <a:prstGeom prst="octagon">
              <a:avLst>
                <a:gd name="adj" fmla="val 20839"/>
              </a:avLst>
            </a:prstGeom>
            <a:noFill/>
            <a:ln w="22225" cap="flat">
              <a:gradFill flip="none" rotWithShape="1">
                <a:gsLst>
                  <a:gs pos="79000">
                    <a:schemeClr val="bg1">
                      <a:alpha val="0"/>
                    </a:schemeClr>
                  </a:gs>
                  <a:gs pos="100000">
                    <a:schemeClr val="accent4"/>
                  </a:gs>
                </a:gsLst>
                <a:lin ang="0" scaled="1"/>
                <a:tileRect/>
              </a:gradFill>
              <a:prstDash val="solid"/>
              <a:miter/>
            </a:ln>
            <a:effectLst/>
          </p:spPr>
          <p:txBody>
            <a:bodyPr rtlCol="0" anchor="ctr"/>
            <a:lstStyle/>
            <a:p>
              <a:pPr defTabSz="457121">
                <a:defRPr/>
              </a:pPr>
              <a:endParaRPr lang="en-US" sz="3200" dirty="0">
                <a:solidFill>
                  <a:srgbClr val="000000"/>
                </a:solidFill>
                <a:latin typeface="Barlow" pitchFamily="2" charset="77"/>
              </a:endParaRPr>
            </a:p>
          </p:txBody>
        </p:sp>
        <p:cxnSp>
          <p:nvCxnSpPr>
            <p:cNvPr id="31" name="Straight Connector 30">
              <a:extLst>
                <a:ext uri="{FF2B5EF4-FFF2-40B4-BE49-F238E27FC236}">
                  <a16:creationId xmlns:a16="http://schemas.microsoft.com/office/drawing/2014/main" id="{E4F7C54F-FC5A-4BA1-9A61-21AB2B90CBD8}"/>
                </a:ext>
              </a:extLst>
            </p:cNvPr>
            <p:cNvCxnSpPr>
              <a:cxnSpLocks/>
            </p:cNvCxnSpPr>
            <p:nvPr/>
          </p:nvCxnSpPr>
          <p:spPr bwMode="auto">
            <a:xfrm>
              <a:off x="2412276" y="5229500"/>
              <a:ext cx="2218338" cy="0"/>
            </a:xfrm>
            <a:prstGeom prst="line">
              <a:avLst/>
            </a:prstGeom>
            <a:noFill/>
            <a:ln w="22225" cap="flat" cmpd="sng" algn="ctr">
              <a:solidFill>
                <a:schemeClr val="accent4"/>
              </a:solidFill>
              <a:prstDash val="solid"/>
              <a:round/>
              <a:headEnd type="none" w="med" len="med"/>
              <a:tailEnd type="none" w="med" len="med"/>
            </a:ln>
            <a:effectLst/>
          </p:spPr>
        </p:cxnSp>
      </p:grpSp>
      <p:grpSp>
        <p:nvGrpSpPr>
          <p:cNvPr id="32" name="Group 31">
            <a:extLst>
              <a:ext uri="{FF2B5EF4-FFF2-40B4-BE49-F238E27FC236}">
                <a16:creationId xmlns:a16="http://schemas.microsoft.com/office/drawing/2014/main" id="{E9A082E6-22E3-40B3-BC09-4075E64FD63C}"/>
              </a:ext>
            </a:extLst>
          </p:cNvPr>
          <p:cNvGrpSpPr/>
          <p:nvPr/>
        </p:nvGrpSpPr>
        <p:grpSpPr>
          <a:xfrm>
            <a:off x="6964383" y="2850080"/>
            <a:ext cx="3657959" cy="899950"/>
            <a:chOff x="8016204" y="2356350"/>
            <a:chExt cx="3402103" cy="1199934"/>
          </a:xfrm>
        </p:grpSpPr>
        <p:sp>
          <p:nvSpPr>
            <p:cNvPr id="33" name="Oval 32">
              <a:extLst>
                <a:ext uri="{FF2B5EF4-FFF2-40B4-BE49-F238E27FC236}">
                  <a16:creationId xmlns:a16="http://schemas.microsoft.com/office/drawing/2014/main" id="{4BBA37D6-1D06-4596-A2DF-28B97D2BCE87}"/>
                </a:ext>
              </a:extLst>
            </p:cNvPr>
            <p:cNvSpPr/>
            <p:nvPr/>
          </p:nvSpPr>
          <p:spPr>
            <a:xfrm flipH="1">
              <a:off x="8016204" y="2842053"/>
              <a:ext cx="214039" cy="214039"/>
            </a:xfrm>
            <a:prstGeom prst="ellipse">
              <a:avLst/>
            </a:prstGeom>
            <a:solidFill>
              <a:schemeClr val="bg1"/>
            </a:solidFill>
            <a:ln w="22225" cap="flat">
              <a:solidFill>
                <a:schemeClr val="accent5"/>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1400" dirty="0">
                <a:solidFill>
                  <a:srgbClr val="000000"/>
                </a:solidFill>
                <a:latin typeface="Barlow" pitchFamily="2" charset="77"/>
              </a:endParaRPr>
            </a:p>
          </p:txBody>
        </p:sp>
        <p:sp>
          <p:nvSpPr>
            <p:cNvPr id="34" name="Rectangle 33">
              <a:extLst>
                <a:ext uri="{FF2B5EF4-FFF2-40B4-BE49-F238E27FC236}">
                  <a16:creationId xmlns:a16="http://schemas.microsoft.com/office/drawing/2014/main" id="{C62C18D2-4FAA-4E2E-992A-63CD6D8CDA13}"/>
                </a:ext>
              </a:extLst>
            </p:cNvPr>
            <p:cNvSpPr/>
            <p:nvPr/>
          </p:nvSpPr>
          <p:spPr>
            <a:xfrm>
              <a:off x="8945008" y="2461499"/>
              <a:ext cx="2473299" cy="984886"/>
            </a:xfrm>
            <a:prstGeom prst="rect">
              <a:avLst/>
            </a:prstGeom>
          </p:spPr>
          <p:txBody>
            <a:bodyPr wrap="square">
              <a:spAutoFit/>
            </a:bodyPr>
            <a:lstStyle/>
            <a:p>
              <a:pPr algn="r" defTabSz="914378" eaLnBrk="0" fontAlgn="base" hangingPunct="0">
                <a:spcBef>
                  <a:spcPct val="0"/>
                </a:spcBef>
                <a:spcAft>
                  <a:spcPct val="0"/>
                </a:spcAft>
                <a:defRPr/>
              </a:pPr>
              <a:r>
                <a:rPr lang="es-ES" sz="1400" b="1" dirty="0">
                  <a:solidFill>
                    <a:srgbClr val="F9C20A"/>
                  </a:solidFill>
                  <a:latin typeface="Barlow" pitchFamily="2" charset="77"/>
                </a:rPr>
                <a:t>La prioridad </a:t>
              </a:r>
              <a:r>
                <a:rPr lang="es-ES" sz="1400" dirty="0">
                  <a:latin typeface="Barlow" pitchFamily="2" charset="77"/>
                </a:rPr>
                <a:t>es la fiabilidad y la integridad del sistema, el tiempo de actividad es clave</a:t>
              </a:r>
              <a:endParaRPr lang="en-US" sz="1400" dirty="0">
                <a:latin typeface="Barlow" pitchFamily="2" charset="77"/>
              </a:endParaRPr>
            </a:p>
          </p:txBody>
        </p:sp>
        <p:sp>
          <p:nvSpPr>
            <p:cNvPr id="35" name="Octagon 34">
              <a:extLst>
                <a:ext uri="{FF2B5EF4-FFF2-40B4-BE49-F238E27FC236}">
                  <a16:creationId xmlns:a16="http://schemas.microsoft.com/office/drawing/2014/main" id="{1870E30F-664C-4EEE-B0A2-A892D31C85D8}"/>
                </a:ext>
              </a:extLst>
            </p:cNvPr>
            <p:cNvSpPr/>
            <p:nvPr/>
          </p:nvSpPr>
          <p:spPr>
            <a:xfrm flipH="1">
              <a:off x="8986018" y="2356350"/>
              <a:ext cx="561495" cy="1199934"/>
            </a:xfrm>
            <a:prstGeom prst="octagon">
              <a:avLst>
                <a:gd name="adj" fmla="val 20839"/>
              </a:avLst>
            </a:prstGeom>
            <a:noFill/>
            <a:ln w="22225" cap="flat">
              <a:gradFill flip="none" rotWithShape="1">
                <a:gsLst>
                  <a:gs pos="79000">
                    <a:schemeClr val="bg1">
                      <a:alpha val="0"/>
                    </a:schemeClr>
                  </a:gs>
                  <a:gs pos="100000">
                    <a:schemeClr val="accent5"/>
                  </a:gs>
                </a:gsLst>
                <a:lin ang="0" scaled="1"/>
                <a:tileRect/>
              </a:gradFill>
              <a:prstDash val="solid"/>
              <a:miter/>
            </a:ln>
            <a:effectLst/>
          </p:spPr>
          <p:txBody>
            <a:bodyPr rtlCol="0" anchor="ctr"/>
            <a:lstStyle/>
            <a:p>
              <a:pPr defTabSz="457121">
                <a:defRPr/>
              </a:pPr>
              <a:endParaRPr lang="en-US" sz="1400" dirty="0">
                <a:solidFill>
                  <a:srgbClr val="000000"/>
                </a:solidFill>
                <a:latin typeface="Barlow" pitchFamily="2" charset="77"/>
              </a:endParaRPr>
            </a:p>
          </p:txBody>
        </p:sp>
        <p:cxnSp>
          <p:nvCxnSpPr>
            <p:cNvPr id="36" name="Straight Connector 35">
              <a:extLst>
                <a:ext uri="{FF2B5EF4-FFF2-40B4-BE49-F238E27FC236}">
                  <a16:creationId xmlns:a16="http://schemas.microsoft.com/office/drawing/2014/main" id="{6CC819F0-64B6-4314-9662-6F1FAE5D1CB3}"/>
                </a:ext>
              </a:extLst>
            </p:cNvPr>
            <p:cNvCxnSpPr>
              <a:cxnSpLocks/>
            </p:cNvCxnSpPr>
            <p:nvPr/>
          </p:nvCxnSpPr>
          <p:spPr bwMode="auto">
            <a:xfrm>
              <a:off x="8230185" y="2954923"/>
              <a:ext cx="755833" cy="0"/>
            </a:xfrm>
            <a:prstGeom prst="line">
              <a:avLst/>
            </a:prstGeom>
            <a:noFill/>
            <a:ln w="22225" cap="flat" cmpd="sng" algn="ctr">
              <a:solidFill>
                <a:schemeClr val="accent5"/>
              </a:solidFill>
              <a:prstDash val="solid"/>
              <a:round/>
              <a:headEnd type="none" w="med" len="med"/>
              <a:tailEnd type="none" w="med" len="med"/>
            </a:ln>
            <a:effectLst/>
          </p:spPr>
        </p:cxnSp>
      </p:grpSp>
      <p:grpSp>
        <p:nvGrpSpPr>
          <p:cNvPr id="37" name="Group 36">
            <a:extLst>
              <a:ext uri="{FF2B5EF4-FFF2-40B4-BE49-F238E27FC236}">
                <a16:creationId xmlns:a16="http://schemas.microsoft.com/office/drawing/2014/main" id="{C090BE73-4C56-4CDF-835F-F3A75B1CB426}"/>
              </a:ext>
            </a:extLst>
          </p:cNvPr>
          <p:cNvGrpSpPr/>
          <p:nvPr/>
        </p:nvGrpSpPr>
        <p:grpSpPr>
          <a:xfrm>
            <a:off x="7576188" y="3747803"/>
            <a:ext cx="3046152" cy="1049013"/>
            <a:chOff x="8016204" y="3155612"/>
            <a:chExt cx="3359994" cy="1398688"/>
          </a:xfrm>
        </p:grpSpPr>
        <p:sp>
          <p:nvSpPr>
            <p:cNvPr id="38" name="Oval 37">
              <a:extLst>
                <a:ext uri="{FF2B5EF4-FFF2-40B4-BE49-F238E27FC236}">
                  <a16:creationId xmlns:a16="http://schemas.microsoft.com/office/drawing/2014/main" id="{13DD7C3F-28C3-4662-9A4B-47D09F42DAA5}"/>
                </a:ext>
              </a:extLst>
            </p:cNvPr>
            <p:cNvSpPr/>
            <p:nvPr/>
          </p:nvSpPr>
          <p:spPr>
            <a:xfrm flipH="1">
              <a:off x="8016204" y="3632886"/>
              <a:ext cx="214039" cy="214039"/>
            </a:xfrm>
            <a:prstGeom prst="ellipse">
              <a:avLst/>
            </a:prstGeom>
            <a:solidFill>
              <a:schemeClr val="bg1"/>
            </a:solidFill>
            <a:ln w="22225" cap="flat">
              <a:solidFill>
                <a:schemeClr val="accent5"/>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1400" dirty="0">
                <a:solidFill>
                  <a:srgbClr val="000000"/>
                </a:solidFill>
                <a:latin typeface="Barlow" pitchFamily="2" charset="77"/>
              </a:endParaRPr>
            </a:p>
          </p:txBody>
        </p:sp>
        <p:sp>
          <p:nvSpPr>
            <p:cNvPr id="39" name="Rectangle 38">
              <a:extLst>
                <a:ext uri="{FF2B5EF4-FFF2-40B4-BE49-F238E27FC236}">
                  <a16:creationId xmlns:a16="http://schemas.microsoft.com/office/drawing/2014/main" id="{05A28188-99A1-4C3B-B213-5FF85CBE6421}"/>
                </a:ext>
              </a:extLst>
            </p:cNvPr>
            <p:cNvSpPr/>
            <p:nvPr/>
          </p:nvSpPr>
          <p:spPr>
            <a:xfrm>
              <a:off x="8756882" y="3417902"/>
              <a:ext cx="2619316" cy="984888"/>
            </a:xfrm>
            <a:prstGeom prst="rect">
              <a:avLst/>
            </a:prstGeom>
          </p:spPr>
          <p:txBody>
            <a:bodyPr wrap="square">
              <a:spAutoFit/>
            </a:bodyPr>
            <a:lstStyle/>
            <a:p>
              <a:pPr algn="r" defTabSz="914378" eaLnBrk="0" fontAlgn="base" hangingPunct="0">
                <a:spcBef>
                  <a:spcPct val="0"/>
                </a:spcBef>
                <a:spcAft>
                  <a:spcPct val="0"/>
                </a:spcAft>
                <a:defRPr/>
              </a:pPr>
              <a:r>
                <a:rPr lang="es-ES" sz="1400" b="1" dirty="0">
                  <a:solidFill>
                    <a:srgbClr val="F9C20A"/>
                  </a:solidFill>
                  <a:latin typeface="Barlow" pitchFamily="2" charset="77"/>
                </a:rPr>
                <a:t>Las arquitecturas </a:t>
              </a:r>
              <a:r>
                <a:rPr lang="es-ES" sz="1400" dirty="0">
                  <a:latin typeface="Barlow" pitchFamily="2" charset="77"/>
                </a:rPr>
                <a:t>c</a:t>
              </a:r>
              <a:r>
                <a:rPr lang="es-ES" sz="1400" dirty="0" err="1">
                  <a:latin typeface="Barlow" pitchFamily="2" charset="77"/>
                </a:rPr>
                <a:t>onsisten</a:t>
              </a:r>
              <a:r>
                <a:rPr lang="es-ES" sz="1400" dirty="0">
                  <a:latin typeface="Barlow" pitchFamily="2" charset="77"/>
                </a:rPr>
                <a:t> en sistemas aislados para tareas específicas</a:t>
              </a:r>
              <a:r>
                <a:rPr lang="es-ES" sz="1400" b="1" dirty="0">
                  <a:solidFill>
                    <a:srgbClr val="F9C20A"/>
                  </a:solidFill>
                  <a:latin typeface="Barlow" pitchFamily="2" charset="77"/>
                </a:rPr>
                <a:t>.</a:t>
              </a:r>
              <a:r>
                <a:rPr lang="en-US" sz="1400" dirty="0">
                  <a:solidFill>
                    <a:srgbClr val="000000">
                      <a:lumMod val="65000"/>
                      <a:lumOff val="35000"/>
                    </a:srgbClr>
                  </a:solidFill>
                  <a:latin typeface="Barlow" pitchFamily="2" charset="77"/>
                </a:rPr>
                <a:t> </a:t>
              </a:r>
            </a:p>
          </p:txBody>
        </p:sp>
        <p:sp>
          <p:nvSpPr>
            <p:cNvPr id="40" name="Octagon 39">
              <a:extLst>
                <a:ext uri="{FF2B5EF4-FFF2-40B4-BE49-F238E27FC236}">
                  <a16:creationId xmlns:a16="http://schemas.microsoft.com/office/drawing/2014/main" id="{1FFA6D82-CFF7-434E-96F1-0C601B9EF3AD}"/>
                </a:ext>
              </a:extLst>
            </p:cNvPr>
            <p:cNvSpPr/>
            <p:nvPr/>
          </p:nvSpPr>
          <p:spPr>
            <a:xfrm flipH="1">
              <a:off x="8805518" y="3155612"/>
              <a:ext cx="541627" cy="1398688"/>
            </a:xfrm>
            <a:prstGeom prst="octagon">
              <a:avLst>
                <a:gd name="adj" fmla="val 20839"/>
              </a:avLst>
            </a:prstGeom>
            <a:noFill/>
            <a:ln w="22225" cap="flat">
              <a:gradFill flip="none" rotWithShape="1">
                <a:gsLst>
                  <a:gs pos="79000">
                    <a:schemeClr val="bg1">
                      <a:alpha val="0"/>
                    </a:schemeClr>
                  </a:gs>
                  <a:gs pos="100000">
                    <a:schemeClr val="accent5"/>
                  </a:gs>
                </a:gsLst>
                <a:lin ang="0" scaled="1"/>
                <a:tileRect/>
              </a:gradFill>
              <a:prstDash val="solid"/>
              <a:miter/>
            </a:ln>
            <a:effectLst/>
          </p:spPr>
          <p:txBody>
            <a:bodyPr rtlCol="0" anchor="ctr"/>
            <a:lstStyle/>
            <a:p>
              <a:pPr defTabSz="457121">
                <a:defRPr/>
              </a:pPr>
              <a:endParaRPr lang="en-US" sz="1400" dirty="0">
                <a:solidFill>
                  <a:srgbClr val="000000"/>
                </a:solidFill>
                <a:latin typeface="Barlow" pitchFamily="2" charset="77"/>
              </a:endParaRPr>
            </a:p>
          </p:txBody>
        </p:sp>
        <p:cxnSp>
          <p:nvCxnSpPr>
            <p:cNvPr id="41" name="Straight Connector 40">
              <a:extLst>
                <a:ext uri="{FF2B5EF4-FFF2-40B4-BE49-F238E27FC236}">
                  <a16:creationId xmlns:a16="http://schemas.microsoft.com/office/drawing/2014/main" id="{24AD7FFA-EDDA-4088-BD3A-79972FD5D7DA}"/>
                </a:ext>
              </a:extLst>
            </p:cNvPr>
            <p:cNvCxnSpPr>
              <a:cxnSpLocks/>
            </p:cNvCxnSpPr>
            <p:nvPr/>
          </p:nvCxnSpPr>
          <p:spPr bwMode="auto">
            <a:xfrm>
              <a:off x="8230185" y="3742323"/>
              <a:ext cx="526697" cy="0"/>
            </a:xfrm>
            <a:prstGeom prst="line">
              <a:avLst/>
            </a:prstGeom>
            <a:noFill/>
            <a:ln w="22225" cap="flat" cmpd="sng" algn="ctr">
              <a:solidFill>
                <a:schemeClr val="accent5"/>
              </a:solidFill>
              <a:prstDash val="solid"/>
              <a:round/>
              <a:headEnd type="none" w="med" len="med"/>
              <a:tailEnd type="none" w="med" len="med"/>
            </a:ln>
            <a:effectLst/>
          </p:spPr>
        </p:cxnSp>
      </p:grpSp>
      <p:grpSp>
        <p:nvGrpSpPr>
          <p:cNvPr id="42" name="Group 41">
            <a:extLst>
              <a:ext uri="{FF2B5EF4-FFF2-40B4-BE49-F238E27FC236}">
                <a16:creationId xmlns:a16="http://schemas.microsoft.com/office/drawing/2014/main" id="{87162913-3695-44B4-95C0-391FD07B468C}"/>
              </a:ext>
            </a:extLst>
          </p:cNvPr>
          <p:cNvGrpSpPr/>
          <p:nvPr/>
        </p:nvGrpSpPr>
        <p:grpSpPr>
          <a:xfrm>
            <a:off x="7194457" y="4772524"/>
            <a:ext cx="3302803" cy="1064465"/>
            <a:chOff x="7814522" y="3964506"/>
            <a:chExt cx="3407096" cy="1419289"/>
          </a:xfrm>
        </p:grpSpPr>
        <p:sp>
          <p:nvSpPr>
            <p:cNvPr id="43" name="Oval 42">
              <a:extLst>
                <a:ext uri="{FF2B5EF4-FFF2-40B4-BE49-F238E27FC236}">
                  <a16:creationId xmlns:a16="http://schemas.microsoft.com/office/drawing/2014/main" id="{85F30698-E227-4C0D-8303-008A7F413EF4}"/>
                </a:ext>
              </a:extLst>
            </p:cNvPr>
            <p:cNvSpPr/>
            <p:nvPr/>
          </p:nvSpPr>
          <p:spPr>
            <a:xfrm flipH="1">
              <a:off x="7814522" y="4398281"/>
              <a:ext cx="214039" cy="214039"/>
            </a:xfrm>
            <a:prstGeom prst="ellipse">
              <a:avLst/>
            </a:prstGeom>
            <a:solidFill>
              <a:schemeClr val="bg1"/>
            </a:solidFill>
            <a:ln w="22225" cap="flat">
              <a:solidFill>
                <a:schemeClr val="accent5"/>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1400" dirty="0">
                <a:solidFill>
                  <a:srgbClr val="000000"/>
                </a:solidFill>
                <a:latin typeface="Barlow" pitchFamily="2" charset="77"/>
              </a:endParaRPr>
            </a:p>
          </p:txBody>
        </p:sp>
        <p:sp>
          <p:nvSpPr>
            <p:cNvPr id="44" name="Rectangle 43">
              <a:extLst>
                <a:ext uri="{FF2B5EF4-FFF2-40B4-BE49-F238E27FC236}">
                  <a16:creationId xmlns:a16="http://schemas.microsoft.com/office/drawing/2014/main" id="{FADD21BC-D6C8-4021-BF31-7EF3CAE79D80}"/>
                </a:ext>
              </a:extLst>
            </p:cNvPr>
            <p:cNvSpPr/>
            <p:nvPr/>
          </p:nvSpPr>
          <p:spPr>
            <a:xfrm>
              <a:off x="8552333" y="3985303"/>
              <a:ext cx="2669285" cy="1272144"/>
            </a:xfrm>
            <a:prstGeom prst="rect">
              <a:avLst/>
            </a:prstGeom>
          </p:spPr>
          <p:txBody>
            <a:bodyPr wrap="square">
              <a:spAutoFit/>
            </a:bodyPr>
            <a:lstStyle/>
            <a:p>
              <a:pPr algn="r" defTabSz="914378" eaLnBrk="0" fontAlgn="base" hangingPunct="0">
                <a:spcBef>
                  <a:spcPct val="0"/>
                </a:spcBef>
                <a:spcAft>
                  <a:spcPct val="0"/>
                </a:spcAft>
                <a:defRPr/>
              </a:pPr>
              <a:r>
                <a:rPr lang="es-ES" sz="1400" b="1" dirty="0">
                  <a:solidFill>
                    <a:srgbClr val="F9C20A"/>
                  </a:solidFill>
                  <a:latin typeface="Barlow" pitchFamily="2" charset="77"/>
                </a:rPr>
                <a:t>Los </a:t>
              </a:r>
              <a:r>
                <a:rPr lang="es-ES" sz="1400" b="1" dirty="0" err="1">
                  <a:solidFill>
                    <a:srgbClr val="F9C20A"/>
                  </a:solidFill>
                  <a:latin typeface="Barlow" pitchFamily="2" charset="77"/>
                </a:rPr>
                <a:t>endpoints</a:t>
              </a:r>
              <a:r>
                <a:rPr lang="es-ES" sz="1400" b="1" dirty="0">
                  <a:solidFill>
                    <a:srgbClr val="F9C20A"/>
                  </a:solidFill>
                  <a:latin typeface="Barlow" pitchFamily="2" charset="77"/>
                </a:rPr>
                <a:t> </a:t>
              </a:r>
              <a:r>
                <a:rPr lang="es-ES" sz="1400" dirty="0">
                  <a:latin typeface="Barlow" pitchFamily="2" charset="77"/>
                </a:rPr>
                <a:t>son de fabricación heterogénea y específicos para una tarea con una larga vida útil</a:t>
              </a:r>
              <a:endParaRPr lang="en-US" sz="1400" dirty="0">
                <a:latin typeface="Barlow" pitchFamily="2" charset="77"/>
              </a:endParaRPr>
            </a:p>
          </p:txBody>
        </p:sp>
        <p:sp>
          <p:nvSpPr>
            <p:cNvPr id="45" name="Octagon 44">
              <a:extLst>
                <a:ext uri="{FF2B5EF4-FFF2-40B4-BE49-F238E27FC236}">
                  <a16:creationId xmlns:a16="http://schemas.microsoft.com/office/drawing/2014/main" id="{D7E0F60C-FE62-49DC-A908-2FA9BBEB3448}"/>
                </a:ext>
              </a:extLst>
            </p:cNvPr>
            <p:cNvSpPr/>
            <p:nvPr/>
          </p:nvSpPr>
          <p:spPr>
            <a:xfrm flipH="1">
              <a:off x="8705269" y="3964506"/>
              <a:ext cx="561495" cy="1419289"/>
            </a:xfrm>
            <a:prstGeom prst="octagon">
              <a:avLst>
                <a:gd name="adj" fmla="val 20839"/>
              </a:avLst>
            </a:prstGeom>
            <a:noFill/>
            <a:ln w="22225" cap="flat">
              <a:gradFill flip="none" rotWithShape="1">
                <a:gsLst>
                  <a:gs pos="79000">
                    <a:schemeClr val="bg1">
                      <a:alpha val="0"/>
                    </a:schemeClr>
                  </a:gs>
                  <a:gs pos="100000">
                    <a:schemeClr val="accent5"/>
                  </a:gs>
                </a:gsLst>
                <a:lin ang="0" scaled="1"/>
                <a:tileRect/>
              </a:gradFill>
              <a:prstDash val="solid"/>
              <a:miter/>
            </a:ln>
            <a:effectLst/>
          </p:spPr>
          <p:txBody>
            <a:bodyPr rtlCol="0" anchor="ctr"/>
            <a:lstStyle/>
            <a:p>
              <a:pPr defTabSz="457121">
                <a:defRPr/>
              </a:pPr>
              <a:endParaRPr lang="en-US" sz="1400" dirty="0">
                <a:solidFill>
                  <a:srgbClr val="000000"/>
                </a:solidFill>
                <a:latin typeface="Barlow" pitchFamily="2" charset="77"/>
              </a:endParaRPr>
            </a:p>
          </p:txBody>
        </p:sp>
        <p:cxnSp>
          <p:nvCxnSpPr>
            <p:cNvPr id="46" name="Straight Connector 45">
              <a:extLst>
                <a:ext uri="{FF2B5EF4-FFF2-40B4-BE49-F238E27FC236}">
                  <a16:creationId xmlns:a16="http://schemas.microsoft.com/office/drawing/2014/main" id="{E5321781-A752-4477-B97F-B4575E6C8B0A}"/>
                </a:ext>
              </a:extLst>
            </p:cNvPr>
            <p:cNvCxnSpPr>
              <a:cxnSpLocks/>
            </p:cNvCxnSpPr>
            <p:nvPr/>
          </p:nvCxnSpPr>
          <p:spPr bwMode="auto">
            <a:xfrm>
              <a:off x="8028561" y="4497973"/>
              <a:ext cx="672715" cy="0"/>
            </a:xfrm>
            <a:prstGeom prst="line">
              <a:avLst/>
            </a:prstGeom>
            <a:noFill/>
            <a:ln w="22225" cap="flat" cmpd="sng" algn="ctr">
              <a:solidFill>
                <a:schemeClr val="accent5"/>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299BC0C8-E337-47D2-ACAC-941083371544}"/>
              </a:ext>
            </a:extLst>
          </p:cNvPr>
          <p:cNvGrpSpPr/>
          <p:nvPr/>
        </p:nvGrpSpPr>
        <p:grpSpPr>
          <a:xfrm>
            <a:off x="7010994" y="5725468"/>
            <a:ext cx="3210796" cy="752588"/>
            <a:chOff x="7233416" y="4649106"/>
            <a:chExt cx="4281061" cy="1003451"/>
          </a:xfrm>
        </p:grpSpPr>
        <p:sp>
          <p:nvSpPr>
            <p:cNvPr id="48" name="Oval 47">
              <a:extLst>
                <a:ext uri="{FF2B5EF4-FFF2-40B4-BE49-F238E27FC236}">
                  <a16:creationId xmlns:a16="http://schemas.microsoft.com/office/drawing/2014/main" id="{F150687D-57C3-41A9-AB2D-B5CAE2F4409D}"/>
                </a:ext>
              </a:extLst>
            </p:cNvPr>
            <p:cNvSpPr/>
            <p:nvPr/>
          </p:nvSpPr>
          <p:spPr>
            <a:xfrm flipH="1">
              <a:off x="7233416" y="4968595"/>
              <a:ext cx="214039" cy="214039"/>
            </a:xfrm>
            <a:prstGeom prst="ellipse">
              <a:avLst/>
            </a:prstGeom>
            <a:solidFill>
              <a:schemeClr val="bg1"/>
            </a:solidFill>
            <a:ln w="22225" cap="flat">
              <a:solidFill>
                <a:schemeClr val="accent5"/>
              </a:solidFill>
              <a:prstDash val="solid"/>
              <a:miter/>
            </a:ln>
            <a:effectLst>
              <a:outerShdw blurRad="127000" dist="38100" dir="2700000" algn="tl" rotWithShape="0">
                <a:prstClr val="black">
                  <a:alpha val="30000"/>
                </a:prstClr>
              </a:outerShdw>
            </a:effectLst>
          </p:spPr>
          <p:txBody>
            <a:bodyPr rtlCol="0" anchor="ctr"/>
            <a:lstStyle/>
            <a:p>
              <a:pPr defTabSz="457121">
                <a:defRPr/>
              </a:pPr>
              <a:endParaRPr lang="en-US" sz="1400" dirty="0">
                <a:solidFill>
                  <a:srgbClr val="000000"/>
                </a:solidFill>
                <a:latin typeface="Barlow" pitchFamily="2" charset="77"/>
              </a:endParaRPr>
            </a:p>
          </p:txBody>
        </p:sp>
        <p:sp>
          <p:nvSpPr>
            <p:cNvPr id="49" name="Rectangle 48">
              <a:extLst>
                <a:ext uri="{FF2B5EF4-FFF2-40B4-BE49-F238E27FC236}">
                  <a16:creationId xmlns:a16="http://schemas.microsoft.com/office/drawing/2014/main" id="{196610E7-FDBD-4A11-8C71-18296E2EA756}"/>
                </a:ext>
              </a:extLst>
            </p:cNvPr>
            <p:cNvSpPr/>
            <p:nvPr/>
          </p:nvSpPr>
          <p:spPr>
            <a:xfrm>
              <a:off x="9660978" y="4797801"/>
              <a:ext cx="1853499" cy="697627"/>
            </a:xfrm>
            <a:prstGeom prst="rect">
              <a:avLst/>
            </a:prstGeom>
          </p:spPr>
          <p:txBody>
            <a:bodyPr wrap="none">
              <a:spAutoFit/>
            </a:bodyPr>
            <a:lstStyle/>
            <a:p>
              <a:pPr algn="r" defTabSz="914378" eaLnBrk="0" fontAlgn="base" hangingPunct="0">
                <a:spcBef>
                  <a:spcPct val="0"/>
                </a:spcBef>
                <a:spcAft>
                  <a:spcPct val="0"/>
                </a:spcAft>
                <a:defRPr/>
              </a:pPr>
              <a:r>
                <a:rPr lang="en-US" sz="1400" b="1" dirty="0">
                  <a:solidFill>
                    <a:srgbClr val="F9C20A"/>
                  </a:solidFill>
                  <a:latin typeface="Barlow" pitchFamily="2" charset="77"/>
                </a:rPr>
                <a:t>Los </a:t>
              </a:r>
              <a:r>
                <a:rPr lang="en-US" sz="1400" b="1" dirty="0" err="1">
                  <a:solidFill>
                    <a:srgbClr val="F9C20A"/>
                  </a:solidFill>
                  <a:latin typeface="Barlow" pitchFamily="2" charset="77"/>
                </a:rPr>
                <a:t>resultados</a:t>
              </a:r>
              <a:r>
                <a:rPr lang="en-US" sz="1400" b="1" dirty="0">
                  <a:solidFill>
                    <a:srgbClr val="F9C20A"/>
                  </a:solidFill>
                  <a:latin typeface="Barlow" pitchFamily="2" charset="77"/>
                </a:rPr>
                <a:t> </a:t>
              </a:r>
            </a:p>
            <a:p>
              <a:pPr algn="r" defTabSz="914378" eaLnBrk="0" fontAlgn="base" hangingPunct="0">
                <a:spcBef>
                  <a:spcPct val="0"/>
                </a:spcBef>
                <a:spcAft>
                  <a:spcPct val="0"/>
                </a:spcAft>
                <a:defRPr/>
              </a:pPr>
              <a:r>
                <a:rPr lang="en-US" sz="1400" dirty="0">
                  <a:solidFill>
                    <a:srgbClr val="000000">
                      <a:lumMod val="65000"/>
                      <a:lumOff val="35000"/>
                    </a:srgbClr>
                  </a:solidFill>
                  <a:latin typeface="Barlow" pitchFamily="2" charset="77"/>
                </a:rPr>
                <a:t>son </a:t>
              </a:r>
              <a:r>
                <a:rPr lang="en-US" sz="1400" dirty="0" err="1">
                  <a:solidFill>
                    <a:srgbClr val="000000">
                      <a:lumMod val="65000"/>
                      <a:lumOff val="35000"/>
                    </a:srgbClr>
                  </a:solidFill>
                  <a:latin typeface="Barlow" pitchFamily="2" charset="77"/>
                </a:rPr>
                <a:t>físicos</a:t>
              </a:r>
              <a:endParaRPr lang="en-US" sz="1400" dirty="0">
                <a:solidFill>
                  <a:srgbClr val="000000">
                    <a:lumMod val="65000"/>
                    <a:lumOff val="35000"/>
                  </a:srgbClr>
                </a:solidFill>
                <a:latin typeface="Barlow" pitchFamily="2" charset="77"/>
              </a:endParaRPr>
            </a:p>
          </p:txBody>
        </p:sp>
        <p:sp>
          <p:nvSpPr>
            <p:cNvPr id="50" name="Octagon 49">
              <a:extLst>
                <a:ext uri="{FF2B5EF4-FFF2-40B4-BE49-F238E27FC236}">
                  <a16:creationId xmlns:a16="http://schemas.microsoft.com/office/drawing/2014/main" id="{B46F26B0-B8DB-48AB-BD52-FCEA8F3730B2}"/>
                </a:ext>
              </a:extLst>
            </p:cNvPr>
            <p:cNvSpPr/>
            <p:nvPr/>
          </p:nvSpPr>
          <p:spPr>
            <a:xfrm flipH="1">
              <a:off x="9614918" y="4649106"/>
              <a:ext cx="561495" cy="1003451"/>
            </a:xfrm>
            <a:prstGeom prst="octagon">
              <a:avLst>
                <a:gd name="adj" fmla="val 20839"/>
              </a:avLst>
            </a:prstGeom>
            <a:noFill/>
            <a:ln w="22225" cap="flat">
              <a:gradFill flip="none" rotWithShape="1">
                <a:gsLst>
                  <a:gs pos="79000">
                    <a:schemeClr val="bg1">
                      <a:alpha val="0"/>
                    </a:schemeClr>
                  </a:gs>
                  <a:gs pos="100000">
                    <a:schemeClr val="accent5"/>
                  </a:gs>
                </a:gsLst>
                <a:lin ang="0" scaled="1"/>
                <a:tileRect/>
              </a:gradFill>
              <a:prstDash val="solid"/>
              <a:miter/>
            </a:ln>
            <a:effectLst/>
          </p:spPr>
          <p:txBody>
            <a:bodyPr rtlCol="0" anchor="ctr"/>
            <a:lstStyle/>
            <a:p>
              <a:pPr defTabSz="457121">
                <a:defRPr/>
              </a:pPr>
              <a:endParaRPr lang="en-US" sz="1400" dirty="0">
                <a:solidFill>
                  <a:srgbClr val="000000"/>
                </a:solidFill>
                <a:latin typeface="Barlow" pitchFamily="2" charset="77"/>
              </a:endParaRPr>
            </a:p>
          </p:txBody>
        </p:sp>
        <p:cxnSp>
          <p:nvCxnSpPr>
            <p:cNvPr id="51" name="Straight Connector 50">
              <a:extLst>
                <a:ext uri="{FF2B5EF4-FFF2-40B4-BE49-F238E27FC236}">
                  <a16:creationId xmlns:a16="http://schemas.microsoft.com/office/drawing/2014/main" id="{A9753ADB-7499-4EA3-A0BC-A6CF859F10C4}"/>
                </a:ext>
              </a:extLst>
            </p:cNvPr>
            <p:cNvCxnSpPr>
              <a:cxnSpLocks/>
            </p:cNvCxnSpPr>
            <p:nvPr/>
          </p:nvCxnSpPr>
          <p:spPr bwMode="auto">
            <a:xfrm>
              <a:off x="7406779" y="5125885"/>
              <a:ext cx="2189061" cy="0"/>
            </a:xfrm>
            <a:prstGeom prst="line">
              <a:avLst/>
            </a:prstGeom>
            <a:noFill/>
            <a:ln w="22225" cap="flat" cmpd="sng" algn="ctr">
              <a:solidFill>
                <a:schemeClr val="accent5"/>
              </a:solidFill>
              <a:prstDash val="solid"/>
              <a:round/>
              <a:headEnd type="none" w="med" len="med"/>
              <a:tailEnd type="none" w="med" len="med"/>
            </a:ln>
            <a:effectLst/>
          </p:spPr>
        </p:cxnSp>
      </p:grpSp>
    </p:spTree>
    <p:extLst>
      <p:ext uri="{BB962C8B-B14F-4D97-AF65-F5344CB8AC3E}">
        <p14:creationId xmlns:p14="http://schemas.microsoft.com/office/powerpoint/2010/main" val="3204866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E45B77-D3F1-7246-8AD7-01A0110EC30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52" b="52"/>
          <a:stretch/>
        </p:blipFill>
        <p:spPr>
          <a:xfrm>
            <a:off x="1" y="-41564"/>
            <a:ext cx="12192001" cy="3429000"/>
          </a:xfrm>
        </p:spPr>
      </p:pic>
      <p:pic>
        <p:nvPicPr>
          <p:cNvPr id="28" name="Picture 27">
            <a:extLst>
              <a:ext uri="{FF2B5EF4-FFF2-40B4-BE49-F238E27FC236}">
                <a16:creationId xmlns:a16="http://schemas.microsoft.com/office/drawing/2014/main" id="{C83134B7-7CC7-7842-A37C-68B115F3A35F}"/>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0" y="851602"/>
            <a:ext cx="5328629" cy="2571750"/>
          </a:xfrm>
          <a:prstGeom prst="rect">
            <a:avLst/>
          </a:prstGeom>
        </p:spPr>
      </p:pic>
      <p:sp>
        <p:nvSpPr>
          <p:cNvPr id="11" name="Title 2">
            <a:extLst>
              <a:ext uri="{FF2B5EF4-FFF2-40B4-BE49-F238E27FC236}">
                <a16:creationId xmlns:a16="http://schemas.microsoft.com/office/drawing/2014/main" id="{9FD053A5-60E3-B243-B4DC-AA763E96F125}"/>
              </a:ext>
            </a:extLst>
          </p:cNvPr>
          <p:cNvSpPr txBox="1">
            <a:spLocks/>
          </p:cNvSpPr>
          <p:nvPr/>
        </p:nvSpPr>
        <p:spPr>
          <a:xfrm>
            <a:off x="398460" y="1016149"/>
            <a:ext cx="4699340" cy="1638837"/>
          </a:xfrm>
          <a:prstGeom prst="rect">
            <a:avLst/>
          </a:prstGeom>
        </p:spPr>
        <p:txBody>
          <a:bodyPr anchor="b">
            <a:no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685800">
              <a:lnSpc>
                <a:spcPct val="100000"/>
              </a:lnSpc>
            </a:pPr>
            <a:r>
              <a:rPr lang="es-ES" sz="4400" kern="0" dirty="0">
                <a:solidFill>
                  <a:schemeClr val="bg1"/>
                </a:solidFill>
                <a:latin typeface="Barlow" panose="00000500000000000000" pitchFamily="2" charset="0"/>
              </a:rPr>
              <a:t>Los retos a los que te enfrentas</a:t>
            </a:r>
          </a:p>
        </p:txBody>
      </p:sp>
      <p:sp>
        <p:nvSpPr>
          <p:cNvPr id="12" name="Rectangle 11">
            <a:extLst>
              <a:ext uri="{FF2B5EF4-FFF2-40B4-BE49-F238E27FC236}">
                <a16:creationId xmlns:a16="http://schemas.microsoft.com/office/drawing/2014/main" id="{384C7C20-8D79-174D-9C50-30D909ADAAE0}"/>
              </a:ext>
            </a:extLst>
          </p:cNvPr>
          <p:cNvSpPr/>
          <p:nvPr/>
        </p:nvSpPr>
        <p:spPr>
          <a:xfrm rot="10800000">
            <a:off x="1916663" y="4371927"/>
            <a:ext cx="1099059" cy="1083478"/>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2D8867D-A22E-A746-9900-DF231E2F95B9}"/>
              </a:ext>
            </a:extLst>
          </p:cNvPr>
          <p:cNvSpPr/>
          <p:nvPr/>
        </p:nvSpPr>
        <p:spPr>
          <a:xfrm rot="10800000">
            <a:off x="8951527" y="4361308"/>
            <a:ext cx="1092792" cy="1083477"/>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0212E07-A3E9-D645-B9FC-25369A9CCE6D}"/>
              </a:ext>
            </a:extLst>
          </p:cNvPr>
          <p:cNvSpPr/>
          <p:nvPr/>
        </p:nvSpPr>
        <p:spPr>
          <a:xfrm rot="10800000">
            <a:off x="4360440" y="4373254"/>
            <a:ext cx="1100979" cy="1083478"/>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557B0BF4-C4F5-F44C-AD57-CC22532D2457}"/>
              </a:ext>
            </a:extLst>
          </p:cNvPr>
          <p:cNvSpPr/>
          <p:nvPr/>
        </p:nvSpPr>
        <p:spPr>
          <a:xfrm rot="10800000">
            <a:off x="6638906" y="4373255"/>
            <a:ext cx="1108849" cy="1083478"/>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DA459522-EFBE-44FC-98F5-AC1F8B9E8179}"/>
              </a:ext>
            </a:extLst>
          </p:cNvPr>
          <p:cNvSpPr/>
          <p:nvPr/>
        </p:nvSpPr>
        <p:spPr>
          <a:xfrm rot="10800000">
            <a:off x="7873652" y="3359394"/>
            <a:ext cx="1092792" cy="1083479"/>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02C005EC-495B-4EAF-A553-384F24D3941A}"/>
              </a:ext>
            </a:extLst>
          </p:cNvPr>
          <p:cNvSpPr/>
          <p:nvPr/>
        </p:nvSpPr>
        <p:spPr>
          <a:xfrm rot="10800000">
            <a:off x="5416855" y="3359388"/>
            <a:ext cx="1092794" cy="1083478"/>
          </a:xfrm>
          <a:prstGeom prst="ellipse">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8F985BB-402A-694C-AA57-F88E4168B71E}"/>
              </a:ext>
            </a:extLst>
          </p:cNvPr>
          <p:cNvGrpSpPr/>
          <p:nvPr/>
        </p:nvGrpSpPr>
        <p:grpSpPr>
          <a:xfrm>
            <a:off x="1752605" y="3950842"/>
            <a:ext cx="8066611" cy="1402461"/>
            <a:chOff x="3287316" y="4314596"/>
            <a:chExt cx="6813503" cy="1406890"/>
          </a:xfrm>
        </p:grpSpPr>
        <p:sp>
          <p:nvSpPr>
            <p:cNvPr id="18" name="TextBox 17">
              <a:extLst>
                <a:ext uri="{FF2B5EF4-FFF2-40B4-BE49-F238E27FC236}">
                  <a16:creationId xmlns:a16="http://schemas.microsoft.com/office/drawing/2014/main" id="{88DAB431-62B7-2240-8492-FB754AB3B08B}"/>
                </a:ext>
              </a:extLst>
            </p:cNvPr>
            <p:cNvSpPr txBox="1"/>
            <p:nvPr/>
          </p:nvSpPr>
          <p:spPr>
            <a:xfrm>
              <a:off x="8453062" y="4349997"/>
              <a:ext cx="1647754" cy="1304463"/>
            </a:xfrm>
            <a:prstGeom prst="rect">
              <a:avLst/>
            </a:prstGeom>
            <a:noFill/>
            <a:ln>
              <a:noFill/>
            </a:ln>
          </p:spPr>
          <p:txBody>
            <a:bodyPr wrap="square" lIns="68580" tIns="34290" rIns="68580" bIns="34290" rtlCol="0" anchor="ctr" anchorCtr="0">
              <a:spAutoFit/>
            </a:bodyPr>
            <a:lstStyle/>
            <a:p>
              <a:pPr algn="ctr"/>
              <a:r>
                <a:rPr lang="es-ES" sz="1600" dirty="0">
                  <a:solidFill>
                    <a:schemeClr val="bg2"/>
                  </a:solidFill>
                  <a:latin typeface="Arial"/>
                  <a:ea typeface="Poppins SemiBold" charset="0"/>
                  <a:cs typeface="Arial"/>
                </a:rPr>
                <a:t>Mayor preocupación por la ciberseguridad y seguridad  </a:t>
              </a:r>
            </a:p>
            <a:p>
              <a:pPr algn="ctr"/>
              <a:endParaRPr lang="es-ES" sz="1600" dirty="0">
                <a:solidFill>
                  <a:schemeClr val="bg2"/>
                </a:solidFill>
                <a:latin typeface="Arial"/>
                <a:ea typeface="Poppins SemiBold" charset="0"/>
                <a:cs typeface="Arial"/>
              </a:endParaRPr>
            </a:p>
          </p:txBody>
        </p:sp>
        <p:sp>
          <p:nvSpPr>
            <p:cNvPr id="21" name="TextBox 20">
              <a:extLst>
                <a:ext uri="{FF2B5EF4-FFF2-40B4-BE49-F238E27FC236}">
                  <a16:creationId xmlns:a16="http://schemas.microsoft.com/office/drawing/2014/main" id="{2DD1B21F-829F-8B49-ACFC-E59814C72C30}"/>
                </a:ext>
              </a:extLst>
            </p:cNvPr>
            <p:cNvSpPr txBox="1"/>
            <p:nvPr/>
          </p:nvSpPr>
          <p:spPr>
            <a:xfrm>
              <a:off x="6925717" y="4457300"/>
              <a:ext cx="1467972" cy="1057464"/>
            </a:xfrm>
            <a:prstGeom prst="rect">
              <a:avLst/>
            </a:prstGeom>
            <a:noFill/>
            <a:ln>
              <a:noFill/>
            </a:ln>
          </p:spPr>
          <p:txBody>
            <a:bodyPr wrap="square" lIns="68580" tIns="34290" rIns="68580" bIns="34290" rtlCol="0" anchor="ctr" anchorCtr="0">
              <a:spAutoFit/>
            </a:bodyPr>
            <a:lstStyle/>
            <a:p>
              <a:pPr algn="ctr"/>
              <a:r>
                <a:rPr lang="es-ES" sz="1600" dirty="0">
                  <a:solidFill>
                    <a:schemeClr val="bg2"/>
                  </a:solidFill>
                  <a:latin typeface="Arial"/>
                  <a:ea typeface="Poppins SemiBold" charset="0"/>
                  <a:cs typeface="Arial"/>
                </a:rPr>
                <a:t>Aumento de la </a:t>
              </a:r>
              <a:r>
                <a:rPr lang="es-ES" sz="1600" b="1" dirty="0">
                  <a:solidFill>
                    <a:schemeClr val="bg2"/>
                  </a:solidFill>
                  <a:latin typeface="Arial"/>
                  <a:ea typeface="Poppins SemiBold" charset="0"/>
                  <a:cs typeface="Arial"/>
                </a:rPr>
                <a:t>escasez</a:t>
              </a:r>
              <a:r>
                <a:rPr lang="es-ES" sz="1600" dirty="0">
                  <a:solidFill>
                    <a:schemeClr val="bg2"/>
                  </a:solidFill>
                  <a:latin typeface="Arial"/>
                  <a:ea typeface="Poppins SemiBold" charset="0"/>
                  <a:cs typeface="Arial"/>
                </a:rPr>
                <a:t> de </a:t>
              </a:r>
            </a:p>
            <a:p>
              <a:pPr algn="ctr"/>
              <a:r>
                <a:rPr lang="es-ES" sz="1600" b="1" dirty="0">
                  <a:solidFill>
                    <a:schemeClr val="bg2"/>
                  </a:solidFill>
                  <a:latin typeface="Arial"/>
                  <a:ea typeface="Poppins SemiBold" charset="0"/>
                  <a:cs typeface="Arial"/>
                </a:rPr>
                <a:t>trabajadores cualificados</a:t>
              </a:r>
            </a:p>
          </p:txBody>
        </p:sp>
        <p:sp>
          <p:nvSpPr>
            <p:cNvPr id="31" name="TextBox 30">
              <a:extLst>
                <a:ext uri="{FF2B5EF4-FFF2-40B4-BE49-F238E27FC236}">
                  <a16:creationId xmlns:a16="http://schemas.microsoft.com/office/drawing/2014/main" id="{30665D8F-B7C6-4FAE-96F9-87C4E93A29EE}"/>
                </a:ext>
              </a:extLst>
            </p:cNvPr>
            <p:cNvSpPr txBox="1"/>
            <p:nvPr/>
          </p:nvSpPr>
          <p:spPr>
            <a:xfrm>
              <a:off x="3287316" y="4314596"/>
              <a:ext cx="2078254" cy="1304463"/>
            </a:xfrm>
            <a:prstGeom prst="rect">
              <a:avLst/>
            </a:prstGeom>
            <a:noFill/>
            <a:ln>
              <a:noFill/>
            </a:ln>
          </p:spPr>
          <p:txBody>
            <a:bodyPr wrap="square" lIns="68580" tIns="34290" rIns="68580" bIns="34290" rtlCol="0" anchor="ctr" anchorCtr="0">
              <a:spAutoFit/>
            </a:bodyPr>
            <a:lstStyle/>
            <a:p>
              <a:pPr algn="ctr"/>
              <a:r>
                <a:rPr lang="es-ES" sz="1600" dirty="0">
                  <a:solidFill>
                    <a:schemeClr val="bg2"/>
                  </a:solidFill>
                  <a:latin typeface="Arial"/>
                  <a:cs typeface="Arial"/>
                </a:rPr>
                <a:t>Integración de los</a:t>
              </a:r>
            </a:p>
            <a:p>
              <a:pPr algn="ctr"/>
              <a:r>
                <a:rPr lang="es-ES" sz="1600" b="1" dirty="0">
                  <a:solidFill>
                    <a:schemeClr val="bg2"/>
                  </a:solidFill>
                  <a:latin typeface="Arial"/>
                  <a:cs typeface="Arial"/>
                </a:rPr>
                <a:t>silos de datos </a:t>
              </a:r>
            </a:p>
            <a:p>
              <a:pPr algn="ctr"/>
              <a:r>
                <a:rPr lang="es-ES" sz="1600" dirty="0">
                  <a:solidFill>
                    <a:schemeClr val="bg2"/>
                  </a:solidFill>
                  <a:latin typeface="Arial"/>
                  <a:cs typeface="Arial"/>
                </a:rPr>
                <a:t>y activos para </a:t>
              </a:r>
            </a:p>
            <a:p>
              <a:pPr algn="ctr"/>
              <a:r>
                <a:rPr lang="es-ES" sz="1600" b="1" dirty="0">
                  <a:solidFill>
                    <a:schemeClr val="bg2"/>
                  </a:solidFill>
                  <a:latin typeface="Arial"/>
                  <a:cs typeface="Arial"/>
                </a:rPr>
                <a:t>maximizar el rendimiento</a:t>
              </a:r>
            </a:p>
          </p:txBody>
        </p:sp>
        <p:sp>
          <p:nvSpPr>
            <p:cNvPr id="34" name="TextBox 33">
              <a:extLst>
                <a:ext uri="{FF2B5EF4-FFF2-40B4-BE49-F238E27FC236}">
                  <a16:creationId xmlns:a16="http://schemas.microsoft.com/office/drawing/2014/main" id="{737A3481-FED7-407A-81B9-3B7FDE1215BF}"/>
                </a:ext>
              </a:extLst>
            </p:cNvPr>
            <p:cNvSpPr txBox="1"/>
            <p:nvPr/>
          </p:nvSpPr>
          <p:spPr>
            <a:xfrm>
              <a:off x="4955357" y="4417023"/>
              <a:ext cx="2026850" cy="1304463"/>
            </a:xfrm>
            <a:prstGeom prst="rect">
              <a:avLst/>
            </a:prstGeom>
            <a:noFill/>
            <a:ln>
              <a:noFill/>
            </a:ln>
          </p:spPr>
          <p:txBody>
            <a:bodyPr wrap="square" lIns="68580" tIns="34290" rIns="68580" bIns="34290" rtlCol="0" anchor="ctr" anchorCtr="0">
              <a:spAutoFit/>
            </a:bodyPr>
            <a:lstStyle/>
            <a:p>
              <a:pPr algn="ctr"/>
              <a:r>
                <a:rPr lang="es-ES" sz="1600" dirty="0">
                  <a:solidFill>
                    <a:schemeClr val="bg2"/>
                  </a:solidFill>
                  <a:latin typeface="Arial"/>
                  <a:ea typeface="Poppins SemiBold" charset="0"/>
                  <a:cs typeface="Arial"/>
                </a:rPr>
                <a:t>Reunión de</a:t>
              </a:r>
            </a:p>
            <a:p>
              <a:pPr algn="ctr"/>
              <a:r>
                <a:rPr lang="es-ES" sz="1600" b="1" dirty="0">
                  <a:solidFill>
                    <a:schemeClr val="bg2"/>
                  </a:solidFill>
                  <a:latin typeface="Arial"/>
                  <a:ea typeface="Poppins SemiBold" charset="0"/>
                  <a:cs typeface="Arial"/>
                </a:rPr>
                <a:t>sostenibilidad </a:t>
              </a:r>
              <a:r>
                <a:rPr lang="es-ES" sz="1600" dirty="0">
                  <a:solidFill>
                    <a:schemeClr val="bg2"/>
                  </a:solidFill>
                  <a:latin typeface="Arial"/>
                  <a:ea typeface="Poppins SemiBold" charset="0"/>
                  <a:cs typeface="Arial"/>
                </a:rPr>
                <a:t>y requisitos de las </a:t>
              </a:r>
              <a:r>
                <a:rPr lang="es-ES" sz="1600" b="1" dirty="0">
                  <a:solidFill>
                    <a:schemeClr val="bg2"/>
                  </a:solidFill>
                  <a:latin typeface="Arial"/>
                  <a:ea typeface="Poppins SemiBold" charset="0"/>
                  <a:cs typeface="Arial"/>
                </a:rPr>
                <a:t>regulaciones</a:t>
              </a:r>
            </a:p>
            <a:p>
              <a:pPr algn="ctr"/>
              <a:endParaRPr lang="es-ES" sz="1600" dirty="0">
                <a:solidFill>
                  <a:schemeClr val="bg2"/>
                </a:solidFill>
                <a:latin typeface="Arial"/>
                <a:ea typeface="Poppins SemiBold" charset="0"/>
                <a:cs typeface="Arial"/>
              </a:endParaRPr>
            </a:p>
          </p:txBody>
        </p:sp>
        <p:cxnSp>
          <p:nvCxnSpPr>
            <p:cNvPr id="39" name="Straight Connector 38">
              <a:extLst>
                <a:ext uri="{FF2B5EF4-FFF2-40B4-BE49-F238E27FC236}">
                  <a16:creationId xmlns:a16="http://schemas.microsoft.com/office/drawing/2014/main" id="{140DF523-2FC7-AB4C-AB84-2591FE8D5F00}"/>
                </a:ext>
              </a:extLst>
            </p:cNvPr>
            <p:cNvCxnSpPr>
              <a:cxnSpLocks/>
            </p:cNvCxnSpPr>
            <p:nvPr/>
          </p:nvCxnSpPr>
          <p:spPr bwMode="auto">
            <a:xfrm>
              <a:off x="3425888" y="4432655"/>
              <a:ext cx="0" cy="1114345"/>
            </a:xfrm>
            <a:prstGeom prst="line">
              <a:avLst/>
            </a:prstGeom>
            <a:noFill/>
            <a:ln w="25400" cap="flat" cmpd="sng" algn="ctr">
              <a:gradFill>
                <a:gsLst>
                  <a:gs pos="0">
                    <a:schemeClr val="accent3"/>
                  </a:gs>
                  <a:gs pos="100000">
                    <a:schemeClr val="accent1"/>
                  </a:gs>
                </a:gsLst>
                <a:lin ang="5400000" scaled="1"/>
              </a:gra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A5B2DA09-5014-F44B-91C5-E405C1DFF00A}"/>
                </a:ext>
              </a:extLst>
            </p:cNvPr>
            <p:cNvCxnSpPr>
              <a:cxnSpLocks/>
            </p:cNvCxnSpPr>
            <p:nvPr/>
          </p:nvCxnSpPr>
          <p:spPr bwMode="auto">
            <a:xfrm>
              <a:off x="5164942" y="4432655"/>
              <a:ext cx="0" cy="1114345"/>
            </a:xfrm>
            <a:prstGeom prst="line">
              <a:avLst/>
            </a:prstGeom>
            <a:noFill/>
            <a:ln w="25400" cap="flat" cmpd="sng" algn="ctr">
              <a:gradFill>
                <a:gsLst>
                  <a:gs pos="0">
                    <a:schemeClr val="accent3"/>
                  </a:gs>
                  <a:gs pos="100000">
                    <a:schemeClr val="accent1"/>
                  </a:gs>
                </a:gsLst>
                <a:lin ang="5400000" scaled="1"/>
              </a:gra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5811F59C-213D-2A46-8FC6-EB456948132E}"/>
                </a:ext>
              </a:extLst>
            </p:cNvPr>
            <p:cNvCxnSpPr>
              <a:cxnSpLocks/>
            </p:cNvCxnSpPr>
            <p:nvPr/>
          </p:nvCxnSpPr>
          <p:spPr bwMode="auto">
            <a:xfrm>
              <a:off x="6890809" y="4432655"/>
              <a:ext cx="0" cy="1114345"/>
            </a:xfrm>
            <a:prstGeom prst="line">
              <a:avLst/>
            </a:prstGeom>
            <a:noFill/>
            <a:ln w="25400" cap="flat" cmpd="sng" algn="ctr">
              <a:gradFill>
                <a:gsLst>
                  <a:gs pos="0">
                    <a:schemeClr val="accent3"/>
                  </a:gs>
                  <a:gs pos="100000">
                    <a:schemeClr val="accent1"/>
                  </a:gs>
                </a:gsLst>
                <a:lin ang="5400000" scaled="1"/>
              </a:gra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097D4FB-D6EF-8E40-B9D9-3B632F4FA518}"/>
                </a:ext>
              </a:extLst>
            </p:cNvPr>
            <p:cNvCxnSpPr>
              <a:cxnSpLocks/>
            </p:cNvCxnSpPr>
            <p:nvPr/>
          </p:nvCxnSpPr>
          <p:spPr bwMode="auto">
            <a:xfrm>
              <a:off x="10100819" y="4349997"/>
              <a:ext cx="0" cy="1114345"/>
            </a:xfrm>
            <a:prstGeom prst="line">
              <a:avLst/>
            </a:prstGeom>
            <a:noFill/>
            <a:ln w="25400" cap="flat" cmpd="sng" algn="ctr">
              <a:gradFill>
                <a:gsLst>
                  <a:gs pos="0">
                    <a:schemeClr val="accent3"/>
                  </a:gs>
                  <a:gs pos="100000">
                    <a:schemeClr val="accent1"/>
                  </a:gs>
                </a:gsLst>
                <a:lin ang="5400000" scaled="1"/>
              </a:gradFill>
              <a:prstDash val="solid"/>
              <a:round/>
              <a:headEnd type="none" w="med" len="med"/>
              <a:tailEnd type="none" w="med" len="med"/>
            </a:ln>
            <a:effectLst/>
          </p:spPr>
        </p:cxnSp>
      </p:grpSp>
      <p:cxnSp>
        <p:nvCxnSpPr>
          <p:cNvPr id="2" name="Straight Connector 1">
            <a:extLst>
              <a:ext uri="{FF2B5EF4-FFF2-40B4-BE49-F238E27FC236}">
                <a16:creationId xmlns:a16="http://schemas.microsoft.com/office/drawing/2014/main" id="{E0B3D8F5-BB67-44F9-6EBB-958453DF8964}"/>
              </a:ext>
            </a:extLst>
          </p:cNvPr>
          <p:cNvCxnSpPr>
            <a:cxnSpLocks/>
          </p:cNvCxnSpPr>
          <p:nvPr/>
        </p:nvCxnSpPr>
        <p:spPr bwMode="auto">
          <a:xfrm>
            <a:off x="7873651" y="4024987"/>
            <a:ext cx="0" cy="1154375"/>
          </a:xfrm>
          <a:prstGeom prst="line">
            <a:avLst/>
          </a:prstGeom>
          <a:noFill/>
          <a:ln w="25400" cap="flat" cmpd="sng" algn="ctr">
            <a:gradFill>
              <a:gsLst>
                <a:gs pos="0">
                  <a:schemeClr val="accent3"/>
                </a:gs>
                <a:gs pos="100000">
                  <a:schemeClr val="accent1"/>
                </a:gs>
              </a:gsLst>
              <a:lin ang="5400000" scaled="1"/>
            </a:gradFill>
            <a:prstDash val="solid"/>
            <a:round/>
            <a:headEnd type="none" w="med" len="med"/>
            <a:tailEnd type="none" w="med" len="med"/>
          </a:ln>
          <a:effectLst/>
        </p:spPr>
      </p:cxnSp>
    </p:spTree>
    <p:extLst>
      <p:ext uri="{BB962C8B-B14F-4D97-AF65-F5344CB8AC3E}">
        <p14:creationId xmlns:p14="http://schemas.microsoft.com/office/powerpoint/2010/main" val="27377776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097"/>
          <p:cNvGrpSpPr/>
          <p:nvPr/>
        </p:nvGrpSpPr>
        <p:grpSpPr>
          <a:xfrm>
            <a:off x="1524001" y="2165324"/>
            <a:ext cx="3726879" cy="2250073"/>
            <a:chOff x="-15910" y="2118827"/>
            <a:chExt cx="4969172" cy="3000097"/>
          </a:xfrm>
        </p:grpSpPr>
        <p:sp>
          <p:nvSpPr>
            <p:cNvPr id="19" name="Arc 18"/>
            <p:cNvSpPr/>
            <p:nvPr/>
          </p:nvSpPr>
          <p:spPr bwMode="auto">
            <a:xfrm rot="915959">
              <a:off x="779587" y="3667109"/>
              <a:ext cx="4173675" cy="1451815"/>
            </a:xfrm>
            <a:prstGeom prst="arc">
              <a:avLst>
                <a:gd name="adj1" fmla="val 11897249"/>
                <a:gd name="adj2" fmla="val 18556905"/>
              </a:avLst>
            </a:prstGeom>
            <a:noFill/>
            <a:ln w="19050" cap="flat" cmpd="sng" algn="ctr">
              <a:solidFill>
                <a:schemeClr val="accent1">
                  <a:lumMod val="75000"/>
                </a:schemeClr>
              </a:solidFill>
              <a:prstDash val="sysDash"/>
              <a:round/>
              <a:headEnd type="triangle" w="med" len="med"/>
              <a:tailEnd type="triangle" w="med" len="med"/>
            </a:ln>
            <a:effectLst/>
          </p:spPr>
          <p:txBody>
            <a:bodyPr rtlCol="0" anchor="ctr"/>
            <a:lstStyle/>
            <a:p>
              <a:pPr algn="ctr"/>
              <a:endParaRPr lang="en-US" sz="2800"/>
            </a:p>
          </p:txBody>
        </p:sp>
        <p:sp>
          <p:nvSpPr>
            <p:cNvPr id="22" name="Arc 21"/>
            <p:cNvSpPr/>
            <p:nvPr/>
          </p:nvSpPr>
          <p:spPr bwMode="auto">
            <a:xfrm rot="10800000">
              <a:off x="-15910" y="2118827"/>
              <a:ext cx="4115153" cy="1263226"/>
            </a:xfrm>
            <a:prstGeom prst="arc">
              <a:avLst>
                <a:gd name="adj1" fmla="val 11707927"/>
                <a:gd name="adj2" fmla="val 18519161"/>
              </a:avLst>
            </a:prstGeom>
            <a:noFill/>
            <a:ln w="19050" cap="flat" cmpd="sng" algn="ctr">
              <a:solidFill>
                <a:schemeClr val="accent1">
                  <a:lumMod val="75000"/>
                </a:schemeClr>
              </a:solidFill>
              <a:prstDash val="sysDash"/>
              <a:round/>
              <a:headEnd type="triangle" w="med" len="med"/>
              <a:tailEnd type="triangle" w="med" len="med"/>
            </a:ln>
            <a:effectLst/>
          </p:spPr>
          <p:txBody>
            <a:bodyPr rtlCol="0" anchor="ctr"/>
            <a:lstStyle/>
            <a:p>
              <a:pPr algn="ctr"/>
              <a:endParaRPr lang="en-US" sz="2800"/>
            </a:p>
          </p:txBody>
        </p:sp>
      </p:grpSp>
      <p:cxnSp>
        <p:nvCxnSpPr>
          <p:cNvPr id="24" name="Straight Arrow Connector 23"/>
          <p:cNvCxnSpPr>
            <a:cxnSpLocks/>
            <a:stCxn id="69" idx="2"/>
          </p:cNvCxnSpPr>
          <p:nvPr/>
        </p:nvCxnSpPr>
        <p:spPr bwMode="auto">
          <a:xfrm>
            <a:off x="5264291" y="2758084"/>
            <a:ext cx="504086" cy="1471016"/>
          </a:xfrm>
          <a:prstGeom prst="straightConnector1">
            <a:avLst/>
          </a:prstGeom>
          <a:noFill/>
          <a:ln w="19050" cap="flat" cmpd="sng" algn="ctr">
            <a:solidFill>
              <a:schemeClr val="accent1">
                <a:lumMod val="75000"/>
              </a:schemeClr>
            </a:solidFill>
            <a:prstDash val="sysDash"/>
            <a:round/>
            <a:headEnd type="none" w="med" len="med"/>
            <a:tailEnd type="triangle" w="med" len="med"/>
          </a:ln>
          <a:effectLst/>
        </p:spPr>
      </p:cxnSp>
      <p:cxnSp>
        <p:nvCxnSpPr>
          <p:cNvPr id="26" name="Straight Arrow Connector 25"/>
          <p:cNvCxnSpPr>
            <a:cxnSpLocks/>
            <a:stCxn id="70" idx="0"/>
          </p:cNvCxnSpPr>
          <p:nvPr/>
        </p:nvCxnSpPr>
        <p:spPr bwMode="auto">
          <a:xfrm flipV="1">
            <a:off x="5193442" y="2165323"/>
            <a:ext cx="532550" cy="1633028"/>
          </a:xfrm>
          <a:prstGeom prst="straightConnector1">
            <a:avLst/>
          </a:prstGeom>
          <a:noFill/>
          <a:ln w="19050" cap="flat" cmpd="sng" algn="ctr">
            <a:solidFill>
              <a:schemeClr val="accent1">
                <a:lumMod val="75000"/>
              </a:schemeClr>
            </a:solidFill>
            <a:prstDash val="sysDash"/>
            <a:round/>
            <a:headEnd type="none" w="med" len="med"/>
            <a:tailEnd type="triangle" w="med" len="med"/>
          </a:ln>
          <a:effectLst/>
        </p:spPr>
      </p:cxnSp>
      <p:cxnSp>
        <p:nvCxnSpPr>
          <p:cNvPr id="52" name="Straight Arrow Connector 51"/>
          <p:cNvCxnSpPr/>
          <p:nvPr/>
        </p:nvCxnSpPr>
        <p:spPr bwMode="auto">
          <a:xfrm>
            <a:off x="2777517" y="1792559"/>
            <a:ext cx="1295876" cy="0"/>
          </a:xfrm>
          <a:prstGeom prst="straightConnector1">
            <a:avLst/>
          </a:prstGeom>
          <a:noFill/>
          <a:ln w="19050" cap="flat" cmpd="sng" algn="ctr">
            <a:solidFill>
              <a:schemeClr val="accent1">
                <a:lumMod val="75000"/>
              </a:schemeClr>
            </a:solidFill>
            <a:prstDash val="sysDash"/>
            <a:round/>
            <a:headEnd type="triangle" w="med" len="med"/>
            <a:tailEnd type="triangle" w="med" len="med"/>
          </a:ln>
          <a:effectLst/>
        </p:spPr>
      </p:cxnSp>
      <p:grpSp>
        <p:nvGrpSpPr>
          <p:cNvPr id="4100" name="Group 4099"/>
          <p:cNvGrpSpPr/>
          <p:nvPr/>
        </p:nvGrpSpPr>
        <p:grpSpPr>
          <a:xfrm>
            <a:off x="6347763" y="1849983"/>
            <a:ext cx="1587474" cy="2958261"/>
            <a:chOff x="5956435" y="1564187"/>
            <a:chExt cx="2116632" cy="3944348"/>
          </a:xfrm>
        </p:grpSpPr>
        <p:cxnSp>
          <p:nvCxnSpPr>
            <p:cNvPr id="33" name="Straight Arrow Connector 32"/>
            <p:cNvCxnSpPr/>
            <p:nvPr/>
          </p:nvCxnSpPr>
          <p:spPr bwMode="auto">
            <a:xfrm>
              <a:off x="5956435" y="1564187"/>
              <a:ext cx="2116632" cy="0"/>
            </a:xfrm>
            <a:prstGeom prst="straightConnector1">
              <a:avLst/>
            </a:prstGeom>
            <a:noFill/>
            <a:ln w="19050" cap="flat" cmpd="sng" algn="ctr">
              <a:solidFill>
                <a:schemeClr val="accent1">
                  <a:lumMod val="75000"/>
                </a:schemeClr>
              </a:solidFill>
              <a:prstDash val="sysDash"/>
              <a:round/>
              <a:headEnd type="none" w="med" len="med"/>
              <a:tailEnd type="triangle" w="med" len="med"/>
            </a:ln>
            <a:effectLst/>
          </p:spPr>
        </p:cxnSp>
        <p:cxnSp>
          <p:nvCxnSpPr>
            <p:cNvPr id="54" name="Straight Arrow Connector 53"/>
            <p:cNvCxnSpPr/>
            <p:nvPr/>
          </p:nvCxnSpPr>
          <p:spPr bwMode="auto">
            <a:xfrm>
              <a:off x="5956435" y="5508535"/>
              <a:ext cx="2116632" cy="0"/>
            </a:xfrm>
            <a:prstGeom prst="straightConnector1">
              <a:avLst/>
            </a:prstGeom>
            <a:noFill/>
            <a:ln w="19050" cap="flat" cmpd="sng" algn="ctr">
              <a:solidFill>
                <a:schemeClr val="accent1">
                  <a:lumMod val="75000"/>
                </a:schemeClr>
              </a:solidFill>
              <a:prstDash val="sysDash"/>
              <a:round/>
              <a:headEnd type="none" w="med" len="med"/>
              <a:tailEnd type="triangle" w="med" len="med"/>
            </a:ln>
            <a:effectLst/>
          </p:spPr>
        </p:cxnSp>
      </p:grpSp>
      <p:pic>
        <p:nvPicPr>
          <p:cNvPr id="51" name="Picture 50"/>
          <p:cNvPicPr>
            <a:picLocks noChangeAspect="1"/>
          </p:cNvPicPr>
          <p:nvPr/>
        </p:nvPicPr>
        <p:blipFill>
          <a:blip r:embed="rId3"/>
          <a:stretch>
            <a:fillRect/>
          </a:stretch>
        </p:blipFill>
        <p:spPr>
          <a:xfrm>
            <a:off x="8770974" y="1046833"/>
            <a:ext cx="1103008" cy="1393961"/>
          </a:xfrm>
          <a:prstGeom prst="rect">
            <a:avLst/>
          </a:prstGeom>
        </p:spPr>
      </p:pic>
      <p:pic>
        <p:nvPicPr>
          <p:cNvPr id="55" name="Picture 54"/>
          <p:cNvPicPr>
            <a:picLocks noChangeAspect="1"/>
          </p:cNvPicPr>
          <p:nvPr/>
        </p:nvPicPr>
        <p:blipFill>
          <a:blip r:embed="rId4"/>
          <a:stretch>
            <a:fillRect/>
          </a:stretch>
        </p:blipFill>
        <p:spPr>
          <a:xfrm>
            <a:off x="8544855" y="4305359"/>
            <a:ext cx="1660553" cy="1488964"/>
          </a:xfrm>
          <a:prstGeom prst="rect">
            <a:avLst/>
          </a:prstGeom>
        </p:spPr>
      </p:pic>
      <p:sp>
        <p:nvSpPr>
          <p:cNvPr id="58" name="Rectangle 57">
            <a:extLst>
              <a:ext uri="{FF2B5EF4-FFF2-40B4-BE49-F238E27FC236}">
                <a16:creationId xmlns:a16="http://schemas.microsoft.com/office/drawing/2014/main" id="{1DBB1CE9-D57A-9F43-9E8E-CD13B8FB4F80}"/>
              </a:ext>
            </a:extLst>
          </p:cNvPr>
          <p:cNvSpPr/>
          <p:nvPr/>
        </p:nvSpPr>
        <p:spPr bwMode="auto">
          <a:xfrm>
            <a:off x="7296889" y="2310181"/>
            <a:ext cx="3047440" cy="621787"/>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s-ES" sz="1800" dirty="0">
                <a:solidFill>
                  <a:schemeClr val="bg2"/>
                </a:solidFill>
                <a:latin typeface="Century Gothic" panose="020B0502020202020204" pitchFamily="34" charset="0"/>
              </a:rPr>
              <a:t>Robo de Propiedad Intelectual /</a:t>
            </a:r>
          </a:p>
          <a:p>
            <a:pPr marL="4234" lvl="1" algn="ctr">
              <a:lnSpc>
                <a:spcPts val="1560"/>
              </a:lnSpc>
            </a:pPr>
            <a:r>
              <a:rPr lang="es-ES" sz="1800" dirty="0">
                <a:solidFill>
                  <a:schemeClr val="bg2"/>
                </a:solidFill>
                <a:latin typeface="Century Gothic" panose="020B0502020202020204" pitchFamily="34" charset="0"/>
              </a:rPr>
              <a:t>Información del propietario</a:t>
            </a:r>
            <a:endParaRPr lang="en-US" sz="1800" dirty="0">
              <a:solidFill>
                <a:schemeClr val="bg2"/>
              </a:solidFill>
              <a:latin typeface="Century Gothic" panose="020B0502020202020204" pitchFamily="34" charset="0"/>
            </a:endParaRPr>
          </a:p>
        </p:txBody>
      </p:sp>
      <p:sp>
        <p:nvSpPr>
          <p:cNvPr id="61" name="Rectangle 60">
            <a:extLst>
              <a:ext uri="{FF2B5EF4-FFF2-40B4-BE49-F238E27FC236}">
                <a16:creationId xmlns:a16="http://schemas.microsoft.com/office/drawing/2014/main" id="{1DBB1CE9-D57A-9F43-9E8E-CD13B8FB4F80}"/>
              </a:ext>
            </a:extLst>
          </p:cNvPr>
          <p:cNvSpPr/>
          <p:nvPr/>
        </p:nvSpPr>
        <p:spPr bwMode="auto">
          <a:xfrm>
            <a:off x="8717149" y="3857427"/>
            <a:ext cx="738789" cy="464389"/>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dirty="0" err="1">
                <a:solidFill>
                  <a:schemeClr val="bg2"/>
                </a:solidFill>
                <a:latin typeface="Century Gothic" panose="020B0502020202020204" pitchFamily="34" charset="0"/>
              </a:rPr>
              <a:t>Paradas</a:t>
            </a:r>
            <a:r>
              <a:rPr lang="en-US" sz="1800" dirty="0">
                <a:solidFill>
                  <a:schemeClr val="bg2"/>
                </a:solidFill>
                <a:latin typeface="Century Gothic" panose="020B0502020202020204" pitchFamily="34" charset="0"/>
              </a:rPr>
              <a:t> no </a:t>
            </a:r>
            <a:r>
              <a:rPr lang="en-US" sz="1800" dirty="0" err="1">
                <a:solidFill>
                  <a:schemeClr val="bg2"/>
                </a:solidFill>
                <a:latin typeface="Century Gothic" panose="020B0502020202020204" pitchFamily="34" charset="0"/>
              </a:rPr>
              <a:t>programadas</a:t>
            </a:r>
            <a:endParaRPr lang="en-US" sz="1800" dirty="0">
              <a:solidFill>
                <a:schemeClr val="bg2"/>
              </a:solidFill>
              <a:latin typeface="Century Gothic" panose="020B0502020202020204" pitchFamily="34" charset="0"/>
            </a:endParaRPr>
          </a:p>
        </p:txBody>
      </p:sp>
      <p:sp>
        <p:nvSpPr>
          <p:cNvPr id="62" name="Rectangle 61">
            <a:extLst>
              <a:ext uri="{FF2B5EF4-FFF2-40B4-BE49-F238E27FC236}">
                <a16:creationId xmlns:a16="http://schemas.microsoft.com/office/drawing/2014/main" id="{1DBB1CE9-D57A-9F43-9E8E-CD13B8FB4F80}"/>
              </a:ext>
            </a:extLst>
          </p:cNvPr>
          <p:cNvSpPr/>
          <p:nvPr/>
        </p:nvSpPr>
        <p:spPr bwMode="auto">
          <a:xfrm>
            <a:off x="8497871" y="5434193"/>
            <a:ext cx="1690397" cy="987989"/>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dirty="0" err="1">
                <a:solidFill>
                  <a:schemeClr val="bg2"/>
                </a:solidFill>
                <a:latin typeface="Century Gothic" panose="020B0502020202020204" pitchFamily="34" charset="0"/>
              </a:rPr>
              <a:t>Pérdida</a:t>
            </a:r>
            <a:r>
              <a:rPr lang="en-US" sz="1800" dirty="0">
                <a:solidFill>
                  <a:schemeClr val="bg2"/>
                </a:solidFill>
                <a:latin typeface="Century Gothic" panose="020B0502020202020204" pitchFamily="34" charset="0"/>
              </a:rPr>
              <a:t> de </a:t>
            </a:r>
            <a:r>
              <a:rPr lang="en-US" sz="1800" dirty="0" err="1">
                <a:solidFill>
                  <a:schemeClr val="bg2"/>
                </a:solidFill>
                <a:latin typeface="Century Gothic" panose="020B0502020202020204" pitchFamily="34" charset="0"/>
              </a:rPr>
              <a:t>seguridad</a:t>
            </a:r>
            <a:r>
              <a:rPr lang="en-US" sz="1800" dirty="0">
                <a:solidFill>
                  <a:schemeClr val="bg2"/>
                </a:solidFill>
                <a:latin typeface="Century Gothic" panose="020B0502020202020204" pitchFamily="34" charset="0"/>
              </a:rPr>
              <a:t> </a:t>
            </a:r>
          </a:p>
          <a:p>
            <a:pPr marL="4234" lvl="1" algn="ctr">
              <a:lnSpc>
                <a:spcPts val="1560"/>
              </a:lnSpc>
            </a:pPr>
            <a:r>
              <a:rPr lang="en-US" sz="1800" dirty="0">
                <a:solidFill>
                  <a:schemeClr val="bg2"/>
                </a:solidFill>
                <a:latin typeface="Century Gothic" panose="020B0502020202020204" pitchFamily="34" charset="0"/>
              </a:rPr>
              <a:t>de </a:t>
            </a:r>
            <a:r>
              <a:rPr lang="en-US" sz="1800" dirty="0" err="1">
                <a:solidFill>
                  <a:schemeClr val="bg2"/>
                </a:solidFill>
                <a:latin typeface="Century Gothic" panose="020B0502020202020204" pitchFamily="34" charset="0"/>
              </a:rPr>
              <a:t>los</a:t>
            </a:r>
            <a:r>
              <a:rPr lang="en-US" sz="1800" dirty="0">
                <a:solidFill>
                  <a:schemeClr val="bg2"/>
                </a:solidFill>
                <a:latin typeface="Century Gothic" panose="020B0502020202020204" pitchFamily="34" charset="0"/>
              </a:rPr>
              <a:t> </a:t>
            </a:r>
            <a:r>
              <a:rPr lang="en-US" sz="1800" dirty="0" err="1">
                <a:solidFill>
                  <a:schemeClr val="bg2"/>
                </a:solidFill>
                <a:latin typeface="Century Gothic" panose="020B0502020202020204" pitchFamily="34" charset="0"/>
              </a:rPr>
              <a:t>sistemas</a:t>
            </a:r>
            <a:endParaRPr lang="en-US" sz="1800" dirty="0">
              <a:solidFill>
                <a:schemeClr val="bg2"/>
              </a:solidFill>
              <a:latin typeface="Century Gothic" panose="020B0502020202020204" pitchFamily="34" charset="0"/>
            </a:endParaRPr>
          </a:p>
        </p:txBody>
      </p:sp>
      <p:sp>
        <p:nvSpPr>
          <p:cNvPr id="63" name="TextBox 62"/>
          <p:cNvSpPr txBox="1"/>
          <p:nvPr/>
        </p:nvSpPr>
        <p:spPr>
          <a:xfrm>
            <a:off x="2809098" y="1317423"/>
            <a:ext cx="1181863" cy="954107"/>
          </a:xfrm>
          <a:prstGeom prst="rect">
            <a:avLst/>
          </a:prstGeom>
        </p:spPr>
        <p:txBody>
          <a:bodyPr wrap="square" rtlCol="0" anchor="t">
            <a:spAutoFit/>
          </a:bodyPr>
          <a:lstStyle/>
          <a:p>
            <a:pPr defTabSz="685800"/>
            <a:r>
              <a:rPr lang="es-ES" sz="1400" kern="0" dirty="0">
                <a:solidFill>
                  <a:schemeClr val="bg2"/>
                </a:solidFill>
                <a:latin typeface="Century Gothic" panose="020B0502020202020204" pitchFamily="34" charset="0"/>
              </a:rPr>
              <a:t>Hacker penetra y obtiene acceso</a:t>
            </a:r>
            <a:endParaRPr lang="en-US" sz="1400" kern="0" dirty="0">
              <a:solidFill>
                <a:schemeClr val="bg2"/>
              </a:solidFill>
              <a:latin typeface="Century Gothic" panose="020B0502020202020204" pitchFamily="34" charset="0"/>
            </a:endParaRPr>
          </a:p>
        </p:txBody>
      </p:sp>
      <p:cxnSp>
        <p:nvCxnSpPr>
          <p:cNvPr id="65" name="Straight Arrow Connector 64"/>
          <p:cNvCxnSpPr>
            <a:cxnSpLocks/>
          </p:cNvCxnSpPr>
          <p:nvPr/>
        </p:nvCxnSpPr>
        <p:spPr bwMode="auto">
          <a:xfrm>
            <a:off x="2796092" y="4680110"/>
            <a:ext cx="1234703" cy="0"/>
          </a:xfrm>
          <a:prstGeom prst="straightConnector1">
            <a:avLst/>
          </a:prstGeom>
          <a:noFill/>
          <a:ln w="19050" cap="flat" cmpd="sng" algn="ctr">
            <a:solidFill>
              <a:schemeClr val="accent1">
                <a:lumMod val="75000"/>
              </a:schemeClr>
            </a:solidFill>
            <a:prstDash val="sysDash"/>
            <a:round/>
            <a:headEnd type="triangle" w="med" len="med"/>
            <a:tailEnd type="triangle" w="med" len="med"/>
          </a:ln>
          <a:effectLst/>
        </p:spPr>
      </p:cxnSp>
      <p:sp>
        <p:nvSpPr>
          <p:cNvPr id="66" name="TextBox 65"/>
          <p:cNvSpPr txBox="1"/>
          <p:nvPr/>
        </p:nvSpPr>
        <p:spPr>
          <a:xfrm>
            <a:off x="2848932" y="4737096"/>
            <a:ext cx="1181863" cy="954107"/>
          </a:xfrm>
          <a:prstGeom prst="rect">
            <a:avLst/>
          </a:prstGeom>
        </p:spPr>
        <p:txBody>
          <a:bodyPr wrap="square" rtlCol="0" anchor="t">
            <a:spAutoFit/>
          </a:bodyPr>
          <a:lstStyle/>
          <a:p>
            <a:pPr defTabSz="685800"/>
            <a:r>
              <a:rPr lang="en-US" sz="1400" kern="0" dirty="0">
                <a:solidFill>
                  <a:schemeClr val="bg2"/>
                </a:solidFill>
                <a:latin typeface="Century Gothic" panose="020B0502020202020204" pitchFamily="34" charset="0"/>
              </a:rPr>
              <a:t>Insider </a:t>
            </a:r>
            <a:r>
              <a:rPr lang="en-US" sz="1400" kern="0" dirty="0" err="1">
                <a:solidFill>
                  <a:schemeClr val="bg2"/>
                </a:solidFill>
                <a:latin typeface="Century Gothic" panose="020B0502020202020204" pitchFamily="34" charset="0"/>
              </a:rPr>
              <a:t>malicioso</a:t>
            </a:r>
            <a:r>
              <a:rPr lang="en-US" sz="1400" kern="0" dirty="0">
                <a:solidFill>
                  <a:schemeClr val="bg2"/>
                </a:solidFill>
                <a:latin typeface="Century Gothic" panose="020B0502020202020204" pitchFamily="34" charset="0"/>
              </a:rPr>
              <a:t> </a:t>
            </a:r>
            <a:r>
              <a:rPr lang="en-US" sz="1400" kern="0" dirty="0" err="1">
                <a:solidFill>
                  <a:schemeClr val="bg2"/>
                </a:solidFill>
                <a:latin typeface="Century Gothic" panose="020B0502020202020204" pitchFamily="34" charset="0"/>
              </a:rPr>
              <a:t>obtiene</a:t>
            </a:r>
            <a:r>
              <a:rPr lang="en-US" sz="1400" kern="0" dirty="0">
                <a:solidFill>
                  <a:schemeClr val="bg2"/>
                </a:solidFill>
                <a:latin typeface="Century Gothic" panose="020B0502020202020204" pitchFamily="34" charset="0"/>
              </a:rPr>
              <a:t> </a:t>
            </a:r>
            <a:r>
              <a:rPr lang="en-US" sz="1400" kern="0" dirty="0" err="1">
                <a:solidFill>
                  <a:schemeClr val="bg2"/>
                </a:solidFill>
                <a:latin typeface="Century Gothic" panose="020B0502020202020204" pitchFamily="34" charset="0"/>
              </a:rPr>
              <a:t>acceso</a:t>
            </a:r>
            <a:endParaRPr lang="en-US" sz="1400" kern="0" dirty="0">
              <a:solidFill>
                <a:schemeClr val="bg2"/>
              </a:solidFill>
              <a:latin typeface="Century Gothic" panose="020B0502020202020204" pitchFamily="34" charset="0"/>
            </a:endParaRPr>
          </a:p>
        </p:txBody>
      </p:sp>
      <p:grpSp>
        <p:nvGrpSpPr>
          <p:cNvPr id="4099" name="Group 4098"/>
          <p:cNvGrpSpPr/>
          <p:nvPr/>
        </p:nvGrpSpPr>
        <p:grpSpPr>
          <a:xfrm>
            <a:off x="2420551" y="2479281"/>
            <a:ext cx="1773829" cy="1336607"/>
            <a:chOff x="1179490" y="2537436"/>
            <a:chExt cx="2365105" cy="1782142"/>
          </a:xfrm>
        </p:grpSpPr>
        <p:sp>
          <p:nvSpPr>
            <p:cNvPr id="67" name="TextBox 66"/>
            <p:cNvSpPr txBox="1"/>
            <p:nvPr/>
          </p:nvSpPr>
          <p:spPr>
            <a:xfrm>
              <a:off x="1179490" y="2537436"/>
              <a:ext cx="2365105" cy="697627"/>
            </a:xfrm>
            <a:prstGeom prst="rect">
              <a:avLst/>
            </a:prstGeom>
          </p:spPr>
          <p:txBody>
            <a:bodyPr wrap="square" rtlCol="0" anchor="t">
              <a:spAutoFit/>
            </a:bodyPr>
            <a:lstStyle/>
            <a:p>
              <a:pPr defTabSz="685800"/>
              <a:r>
                <a:rPr lang="en-US" sz="1400" kern="0" dirty="0" err="1">
                  <a:solidFill>
                    <a:schemeClr val="bg2"/>
                  </a:solidFill>
                  <a:latin typeface="Century Gothic" panose="020B0502020202020204" pitchFamily="34" charset="0"/>
                </a:rPr>
                <a:t>Infecta</a:t>
              </a:r>
              <a:r>
                <a:rPr lang="en-US" sz="1400" kern="0" dirty="0">
                  <a:solidFill>
                    <a:schemeClr val="bg2"/>
                  </a:solidFill>
                  <a:latin typeface="Century Gothic" panose="020B0502020202020204" pitchFamily="34" charset="0"/>
                </a:rPr>
                <a:t> </a:t>
              </a:r>
              <a:r>
                <a:rPr lang="en-US" sz="1400" kern="0" dirty="0" err="1">
                  <a:solidFill>
                    <a:schemeClr val="bg2"/>
                  </a:solidFill>
                  <a:latin typeface="Century Gothic" panose="020B0502020202020204" pitchFamily="34" charset="0"/>
                </a:rPr>
                <a:t>accidentalmente</a:t>
              </a:r>
              <a:endParaRPr lang="en-US" sz="1400" kern="0" dirty="0">
                <a:solidFill>
                  <a:schemeClr val="bg2"/>
                </a:solidFill>
                <a:latin typeface="Century Gothic" panose="020B0502020202020204" pitchFamily="34" charset="0"/>
              </a:endParaRPr>
            </a:p>
          </p:txBody>
        </p:sp>
        <p:sp>
          <p:nvSpPr>
            <p:cNvPr id="68" name="TextBox 67"/>
            <p:cNvSpPr txBox="1"/>
            <p:nvPr/>
          </p:nvSpPr>
          <p:spPr>
            <a:xfrm>
              <a:off x="1401305" y="3621951"/>
              <a:ext cx="1921474" cy="697627"/>
            </a:xfrm>
            <a:prstGeom prst="rect">
              <a:avLst/>
            </a:prstGeom>
          </p:spPr>
          <p:txBody>
            <a:bodyPr wrap="square" rtlCol="0" anchor="t">
              <a:spAutoFit/>
            </a:bodyPr>
            <a:lstStyle/>
            <a:p>
              <a:pPr defTabSz="685800"/>
              <a:r>
                <a:rPr lang="en-US" sz="1400" kern="0" dirty="0" err="1">
                  <a:solidFill>
                    <a:schemeClr val="bg2"/>
                  </a:solidFill>
                  <a:latin typeface="Century Gothic" panose="020B0502020202020204" pitchFamily="34" charset="0"/>
                </a:rPr>
                <a:t>Descarga</a:t>
              </a:r>
              <a:r>
                <a:rPr lang="en-US" sz="1400" kern="0" dirty="0">
                  <a:solidFill>
                    <a:schemeClr val="bg2"/>
                  </a:solidFill>
                  <a:latin typeface="Century Gothic" panose="020B0502020202020204" pitchFamily="34" charset="0"/>
                </a:rPr>
                <a:t> accidental</a:t>
              </a:r>
            </a:p>
          </p:txBody>
        </p:sp>
      </p:grpSp>
      <p:sp>
        <p:nvSpPr>
          <p:cNvPr id="69" name="TextBox 68"/>
          <p:cNvSpPr txBox="1"/>
          <p:nvPr/>
        </p:nvSpPr>
        <p:spPr>
          <a:xfrm>
            <a:off x="4912443" y="2496474"/>
            <a:ext cx="703696" cy="261610"/>
          </a:xfrm>
          <a:prstGeom prst="rect">
            <a:avLst/>
          </a:prstGeom>
        </p:spPr>
        <p:txBody>
          <a:bodyPr wrap="square" rtlCol="0" anchor="t">
            <a:spAutoFit/>
          </a:bodyPr>
          <a:lstStyle/>
          <a:p>
            <a:pPr defTabSz="685800"/>
            <a:r>
              <a:rPr lang="en-US" sz="1100" kern="0" dirty="0" err="1">
                <a:solidFill>
                  <a:schemeClr val="bg2"/>
                </a:solidFill>
                <a:latin typeface="Century Gothic" panose="020B0502020202020204" pitchFamily="34" charset="0"/>
              </a:rPr>
              <a:t>Pivotes</a:t>
            </a:r>
            <a:endParaRPr lang="en-US" sz="1100" kern="0" dirty="0">
              <a:solidFill>
                <a:schemeClr val="bg2"/>
              </a:solidFill>
              <a:latin typeface="Century Gothic" panose="020B0502020202020204" pitchFamily="34" charset="0"/>
            </a:endParaRPr>
          </a:p>
        </p:txBody>
      </p:sp>
      <p:sp>
        <p:nvSpPr>
          <p:cNvPr id="70" name="TextBox 69"/>
          <p:cNvSpPr txBox="1"/>
          <p:nvPr/>
        </p:nvSpPr>
        <p:spPr>
          <a:xfrm>
            <a:off x="4891934" y="3798352"/>
            <a:ext cx="603017" cy="430887"/>
          </a:xfrm>
          <a:prstGeom prst="rect">
            <a:avLst/>
          </a:prstGeom>
        </p:spPr>
        <p:txBody>
          <a:bodyPr wrap="square" rtlCol="0" anchor="t">
            <a:spAutoFit/>
          </a:bodyPr>
          <a:lstStyle/>
          <a:p>
            <a:pPr defTabSz="685800"/>
            <a:r>
              <a:rPr lang="en-US" sz="1100" kern="0" dirty="0" err="1">
                <a:solidFill>
                  <a:schemeClr val="bg2"/>
                </a:solidFill>
                <a:latin typeface="Century Gothic" panose="020B0502020202020204" pitchFamily="34" charset="0"/>
              </a:rPr>
              <a:t>Pivotes</a:t>
            </a:r>
            <a:endParaRPr lang="en-US" sz="1100" kern="0" dirty="0">
              <a:solidFill>
                <a:schemeClr val="bg2"/>
              </a:solidFill>
              <a:latin typeface="Century Gothic" panose="020B0502020202020204" pitchFamily="34" charset="0"/>
            </a:endParaRPr>
          </a:p>
        </p:txBody>
      </p:sp>
      <p:sp>
        <p:nvSpPr>
          <p:cNvPr id="71" name="TextBox 70"/>
          <p:cNvSpPr txBox="1"/>
          <p:nvPr/>
        </p:nvSpPr>
        <p:spPr>
          <a:xfrm>
            <a:off x="6106438" y="1338582"/>
            <a:ext cx="2374872" cy="461665"/>
          </a:xfrm>
          <a:prstGeom prst="rect">
            <a:avLst/>
          </a:prstGeom>
        </p:spPr>
        <p:txBody>
          <a:bodyPr wrap="square" rtlCol="0" anchor="t">
            <a:spAutoFit/>
          </a:bodyPr>
          <a:lstStyle/>
          <a:p>
            <a:pPr defTabSz="685800"/>
            <a:r>
              <a:rPr lang="es-ES" sz="1200" kern="0" dirty="0">
                <a:solidFill>
                  <a:schemeClr val="bg2"/>
                </a:solidFill>
                <a:latin typeface="Century Gothic" panose="020B0502020202020204" pitchFamily="34" charset="0"/>
              </a:rPr>
              <a:t>Incumple y roba o provoca eventos no deseados</a:t>
            </a:r>
            <a:endParaRPr lang="en-US" sz="1200" kern="0" dirty="0">
              <a:solidFill>
                <a:schemeClr val="bg2"/>
              </a:solidFill>
              <a:latin typeface="Century Gothic" panose="020B0502020202020204" pitchFamily="34" charset="0"/>
            </a:endParaRPr>
          </a:p>
        </p:txBody>
      </p:sp>
      <p:grpSp>
        <p:nvGrpSpPr>
          <p:cNvPr id="4122" name="Group 4121"/>
          <p:cNvGrpSpPr/>
          <p:nvPr/>
        </p:nvGrpSpPr>
        <p:grpSpPr>
          <a:xfrm>
            <a:off x="5460590" y="4336213"/>
            <a:ext cx="821354" cy="524156"/>
            <a:chOff x="5588700" y="3745032"/>
            <a:chExt cx="1122534" cy="626839"/>
          </a:xfrm>
        </p:grpSpPr>
        <p:pic>
          <p:nvPicPr>
            <p:cNvPr id="4107" name="Picture 4106"/>
            <p:cNvPicPr>
              <a:picLocks noChangeAspect="1"/>
            </p:cNvPicPr>
            <p:nvPr/>
          </p:nvPicPr>
          <p:blipFill>
            <a:blip r:embed="rId5"/>
            <a:stretch>
              <a:fillRect/>
            </a:stretch>
          </p:blipFill>
          <p:spPr>
            <a:xfrm>
              <a:off x="5588700" y="3745032"/>
              <a:ext cx="1122534" cy="626839"/>
            </a:xfrm>
            <a:prstGeom prst="rect">
              <a:avLst/>
            </a:prstGeom>
          </p:spPr>
        </p:pic>
        <p:pic>
          <p:nvPicPr>
            <p:cNvPr id="4116" name="Picture 4115"/>
            <p:cNvPicPr>
              <a:picLocks noChangeAspect="1"/>
            </p:cNvPicPr>
            <p:nvPr/>
          </p:nvPicPr>
          <p:blipFill>
            <a:blip r:embed="rId6"/>
            <a:stretch>
              <a:fillRect/>
            </a:stretch>
          </p:blipFill>
          <p:spPr>
            <a:xfrm>
              <a:off x="5701463" y="3893461"/>
              <a:ext cx="307885" cy="276859"/>
            </a:xfrm>
            <a:prstGeom prst="rect">
              <a:avLst/>
            </a:prstGeom>
          </p:spPr>
        </p:pic>
      </p:grpSp>
      <p:pic>
        <p:nvPicPr>
          <p:cNvPr id="4120" name="Picture 4119"/>
          <p:cNvPicPr>
            <a:picLocks noChangeAspect="1"/>
          </p:cNvPicPr>
          <p:nvPr/>
        </p:nvPicPr>
        <p:blipFill>
          <a:blip r:embed="rId7"/>
          <a:stretch>
            <a:fillRect/>
          </a:stretch>
        </p:blipFill>
        <p:spPr>
          <a:xfrm>
            <a:off x="5339002" y="1456473"/>
            <a:ext cx="949922" cy="551662"/>
          </a:xfrm>
          <a:prstGeom prst="rect">
            <a:avLst/>
          </a:prstGeom>
        </p:spPr>
      </p:pic>
      <p:pic>
        <p:nvPicPr>
          <p:cNvPr id="2" name="Picture 1"/>
          <p:cNvPicPr>
            <a:picLocks noChangeAspect="1"/>
          </p:cNvPicPr>
          <p:nvPr/>
        </p:nvPicPr>
        <p:blipFill>
          <a:blip r:embed="rId8"/>
          <a:stretch>
            <a:fillRect/>
          </a:stretch>
        </p:blipFill>
        <p:spPr>
          <a:xfrm>
            <a:off x="8704503" y="2892427"/>
            <a:ext cx="900587" cy="978539"/>
          </a:xfrm>
          <a:prstGeom prst="rect">
            <a:avLst/>
          </a:prstGeom>
        </p:spPr>
      </p:pic>
      <p:grpSp>
        <p:nvGrpSpPr>
          <p:cNvPr id="4" name="Group 3"/>
          <p:cNvGrpSpPr/>
          <p:nvPr/>
        </p:nvGrpSpPr>
        <p:grpSpPr>
          <a:xfrm>
            <a:off x="4115902" y="935230"/>
            <a:ext cx="3134791" cy="1606094"/>
            <a:chOff x="3455868" y="103972"/>
            <a:chExt cx="4179721" cy="2141459"/>
          </a:xfrm>
        </p:grpSpPr>
        <p:sp>
          <p:nvSpPr>
            <p:cNvPr id="39" name="Rectangle 38">
              <a:extLst>
                <a:ext uri="{FF2B5EF4-FFF2-40B4-BE49-F238E27FC236}">
                  <a16:creationId xmlns:a16="http://schemas.microsoft.com/office/drawing/2014/main" id="{DA4C3D7A-1B19-2644-B989-005A985F6F3C}"/>
                </a:ext>
              </a:extLst>
            </p:cNvPr>
            <p:cNvSpPr/>
            <p:nvPr/>
          </p:nvSpPr>
          <p:spPr bwMode="auto">
            <a:xfrm>
              <a:off x="3864000" y="103972"/>
              <a:ext cx="3771589" cy="455064"/>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b="1" dirty="0" err="1">
                  <a:solidFill>
                    <a:schemeClr val="bg2"/>
                  </a:solidFill>
                  <a:latin typeface="Century Gothic" panose="020B0502020202020204" pitchFamily="34" charset="0"/>
                </a:rPr>
                <a:t>Tecnología</a:t>
              </a:r>
              <a:r>
                <a:rPr lang="en-US" sz="1800" b="1" dirty="0">
                  <a:solidFill>
                    <a:schemeClr val="bg2"/>
                  </a:solidFill>
                  <a:latin typeface="Century Gothic" panose="020B0502020202020204" pitchFamily="34" charset="0"/>
                </a:rPr>
                <a:t> de la </a:t>
              </a:r>
              <a:r>
                <a:rPr lang="en-US" sz="1800" b="1" dirty="0" err="1">
                  <a:solidFill>
                    <a:schemeClr val="bg2"/>
                  </a:solidFill>
                  <a:latin typeface="Century Gothic" panose="020B0502020202020204" pitchFamily="34" charset="0"/>
                </a:rPr>
                <a:t>Información</a:t>
              </a:r>
              <a:r>
                <a:rPr lang="en-US" sz="1800" b="1" dirty="0">
                  <a:solidFill>
                    <a:schemeClr val="bg2"/>
                  </a:solidFill>
                  <a:latin typeface="Century Gothic" panose="020B0502020202020204" pitchFamily="34" charset="0"/>
                </a:rPr>
                <a:t> (IT)</a:t>
              </a:r>
            </a:p>
          </p:txBody>
        </p:sp>
        <p:pic>
          <p:nvPicPr>
            <p:cNvPr id="3" name="Picture 2"/>
            <p:cNvPicPr>
              <a:picLocks noChangeAspect="1"/>
            </p:cNvPicPr>
            <p:nvPr/>
          </p:nvPicPr>
          <p:blipFill>
            <a:blip r:embed="rId9"/>
            <a:stretch>
              <a:fillRect/>
            </a:stretch>
          </p:blipFill>
          <p:spPr>
            <a:xfrm>
              <a:off x="3455868" y="483996"/>
              <a:ext cx="1760568" cy="1761435"/>
            </a:xfrm>
            <a:prstGeom prst="rect">
              <a:avLst/>
            </a:prstGeom>
          </p:spPr>
        </p:pic>
      </p:grpSp>
      <p:grpSp>
        <p:nvGrpSpPr>
          <p:cNvPr id="11" name="Group 10"/>
          <p:cNvGrpSpPr/>
          <p:nvPr/>
        </p:nvGrpSpPr>
        <p:grpSpPr>
          <a:xfrm>
            <a:off x="4125369" y="4006101"/>
            <a:ext cx="3243730" cy="1666888"/>
            <a:chOff x="3468492" y="4198467"/>
            <a:chExt cx="4324972" cy="2222516"/>
          </a:xfrm>
        </p:grpSpPr>
        <p:sp>
          <p:nvSpPr>
            <p:cNvPr id="40" name="Rectangle 39">
              <a:extLst>
                <a:ext uri="{FF2B5EF4-FFF2-40B4-BE49-F238E27FC236}">
                  <a16:creationId xmlns:a16="http://schemas.microsoft.com/office/drawing/2014/main" id="{2BEFE2B1-58F2-3C4C-9BDB-76FD00B8E539}"/>
                </a:ext>
              </a:extLst>
            </p:cNvPr>
            <p:cNvSpPr/>
            <p:nvPr/>
          </p:nvSpPr>
          <p:spPr bwMode="auto">
            <a:xfrm>
              <a:off x="3966225" y="6008602"/>
              <a:ext cx="3827239" cy="412381"/>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b="1" dirty="0" err="1">
                  <a:solidFill>
                    <a:schemeClr val="bg2"/>
                  </a:solidFill>
                  <a:latin typeface="Century Gothic" panose="020B0502020202020204" pitchFamily="34" charset="0"/>
                </a:rPr>
                <a:t>Tecnología</a:t>
              </a:r>
              <a:r>
                <a:rPr lang="en-US" sz="1800" b="1" dirty="0">
                  <a:solidFill>
                    <a:schemeClr val="bg2"/>
                  </a:solidFill>
                  <a:latin typeface="Century Gothic" panose="020B0502020202020204" pitchFamily="34" charset="0"/>
                </a:rPr>
                <a:t> de la </a:t>
              </a:r>
              <a:r>
                <a:rPr lang="en-US" sz="1800" b="1" dirty="0" err="1">
                  <a:solidFill>
                    <a:schemeClr val="bg2"/>
                  </a:solidFill>
                  <a:latin typeface="Century Gothic" panose="020B0502020202020204" pitchFamily="34" charset="0"/>
                </a:rPr>
                <a:t>operación</a:t>
              </a:r>
              <a:r>
                <a:rPr lang="en-US" sz="1800" b="1" dirty="0">
                  <a:solidFill>
                    <a:schemeClr val="bg2"/>
                  </a:solidFill>
                  <a:latin typeface="Century Gothic" panose="020B0502020202020204" pitchFamily="34" charset="0"/>
                </a:rPr>
                <a:t> (OT)</a:t>
              </a:r>
            </a:p>
          </p:txBody>
        </p:sp>
        <p:pic>
          <p:nvPicPr>
            <p:cNvPr id="10" name="Picture 9"/>
            <p:cNvPicPr>
              <a:picLocks noChangeAspect="1"/>
            </p:cNvPicPr>
            <p:nvPr/>
          </p:nvPicPr>
          <p:blipFill>
            <a:blip r:embed="rId10"/>
            <a:stretch>
              <a:fillRect/>
            </a:stretch>
          </p:blipFill>
          <p:spPr>
            <a:xfrm>
              <a:off x="3468492" y="4198467"/>
              <a:ext cx="1809246" cy="1810136"/>
            </a:xfrm>
            <a:prstGeom prst="rect">
              <a:avLst/>
            </a:prstGeom>
          </p:spPr>
        </p:pic>
      </p:grpSp>
      <p:sp>
        <p:nvSpPr>
          <p:cNvPr id="56" name="Rectangle 55">
            <a:extLst>
              <a:ext uri="{FF2B5EF4-FFF2-40B4-BE49-F238E27FC236}">
                <a16:creationId xmlns:a16="http://schemas.microsoft.com/office/drawing/2014/main" id="{1DBB1CE9-D57A-9F43-9E8E-CD13B8FB4F80}"/>
              </a:ext>
            </a:extLst>
          </p:cNvPr>
          <p:cNvSpPr/>
          <p:nvPr/>
        </p:nvSpPr>
        <p:spPr bwMode="auto">
          <a:xfrm>
            <a:off x="2067742" y="364757"/>
            <a:ext cx="1212717" cy="404572"/>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b="1" dirty="0" err="1">
                <a:solidFill>
                  <a:schemeClr val="bg2"/>
                </a:solidFill>
                <a:latin typeface="Century Gothic" panose="020B0502020202020204" pitchFamily="34" charset="0"/>
              </a:rPr>
              <a:t>Tipos</a:t>
            </a:r>
            <a:r>
              <a:rPr lang="en-US" sz="1800" b="1" dirty="0">
                <a:solidFill>
                  <a:schemeClr val="bg2"/>
                </a:solidFill>
                <a:latin typeface="Century Gothic" panose="020B0502020202020204" pitchFamily="34" charset="0"/>
              </a:rPr>
              <a:t> de </a:t>
            </a:r>
            <a:r>
              <a:rPr lang="en-US" sz="1800" b="1" dirty="0" err="1">
                <a:solidFill>
                  <a:schemeClr val="bg2"/>
                </a:solidFill>
                <a:latin typeface="Century Gothic" panose="020B0502020202020204" pitchFamily="34" charset="0"/>
              </a:rPr>
              <a:t>amenazas</a:t>
            </a:r>
            <a:endParaRPr lang="en-US" sz="1800" b="1" dirty="0">
              <a:solidFill>
                <a:schemeClr val="bg2"/>
              </a:solidFill>
              <a:latin typeface="Century Gothic" panose="020B0502020202020204" pitchFamily="34" charset="0"/>
            </a:endParaRPr>
          </a:p>
        </p:txBody>
      </p:sp>
      <p:sp>
        <p:nvSpPr>
          <p:cNvPr id="57" name="Rectangle 56">
            <a:extLst>
              <a:ext uri="{FF2B5EF4-FFF2-40B4-BE49-F238E27FC236}">
                <a16:creationId xmlns:a16="http://schemas.microsoft.com/office/drawing/2014/main" id="{1DBB1CE9-D57A-9F43-9E8E-CD13B8FB4F80}"/>
              </a:ext>
            </a:extLst>
          </p:cNvPr>
          <p:cNvSpPr/>
          <p:nvPr/>
        </p:nvSpPr>
        <p:spPr bwMode="auto">
          <a:xfrm>
            <a:off x="8652819" y="343368"/>
            <a:ext cx="1380499" cy="581157"/>
          </a:xfrm>
          <a:prstGeom prst="rect">
            <a:avLst/>
          </a:prstGeom>
          <a:no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4234" lvl="1" algn="ctr">
              <a:lnSpc>
                <a:spcPts val="1560"/>
              </a:lnSpc>
            </a:pPr>
            <a:r>
              <a:rPr lang="en-US" sz="1800" b="1" dirty="0">
                <a:solidFill>
                  <a:schemeClr val="bg2"/>
                </a:solidFill>
                <a:latin typeface="Century Gothic" panose="020B0502020202020204" pitchFamily="34" charset="0"/>
              </a:rPr>
              <a:t>OBJETIVOS</a:t>
            </a:r>
          </a:p>
        </p:txBody>
      </p:sp>
      <p:pic>
        <p:nvPicPr>
          <p:cNvPr id="50" name="Picture 49"/>
          <p:cNvPicPr>
            <a:picLocks noChangeAspect="1"/>
          </p:cNvPicPr>
          <p:nvPr/>
        </p:nvPicPr>
        <p:blipFill>
          <a:blip r:embed="rId11"/>
          <a:stretch>
            <a:fillRect/>
          </a:stretch>
        </p:blipFill>
        <p:spPr>
          <a:xfrm rot="5400000">
            <a:off x="3992032" y="3108888"/>
            <a:ext cx="1533063" cy="315481"/>
          </a:xfrm>
          <a:prstGeom prst="rect">
            <a:avLst/>
          </a:prstGeom>
        </p:spPr>
      </p:pic>
      <p:pic>
        <p:nvPicPr>
          <p:cNvPr id="9" name="Picture 8"/>
          <p:cNvPicPr>
            <a:picLocks noChangeAspect="1"/>
          </p:cNvPicPr>
          <p:nvPr/>
        </p:nvPicPr>
        <p:blipFill>
          <a:blip r:embed="rId12"/>
          <a:stretch>
            <a:fillRect/>
          </a:stretch>
        </p:blipFill>
        <p:spPr>
          <a:xfrm>
            <a:off x="1633852" y="1142093"/>
            <a:ext cx="1411337" cy="1268329"/>
          </a:xfrm>
          <a:prstGeom prst="rect">
            <a:avLst/>
          </a:prstGeom>
        </p:spPr>
      </p:pic>
      <p:pic>
        <p:nvPicPr>
          <p:cNvPr id="12" name="Picture 11"/>
          <p:cNvPicPr>
            <a:picLocks noChangeAspect="1"/>
          </p:cNvPicPr>
          <p:nvPr/>
        </p:nvPicPr>
        <p:blipFill>
          <a:blip r:embed="rId13"/>
          <a:stretch>
            <a:fillRect/>
          </a:stretch>
        </p:blipFill>
        <p:spPr>
          <a:xfrm>
            <a:off x="1591530" y="2750450"/>
            <a:ext cx="1249679" cy="1435066"/>
          </a:xfrm>
          <a:prstGeom prst="rect">
            <a:avLst/>
          </a:prstGeom>
        </p:spPr>
      </p:pic>
      <p:pic>
        <p:nvPicPr>
          <p:cNvPr id="13" name="Picture 12"/>
          <p:cNvPicPr>
            <a:picLocks noChangeAspect="1"/>
          </p:cNvPicPr>
          <p:nvPr/>
        </p:nvPicPr>
        <p:blipFill>
          <a:blip r:embed="rId14"/>
          <a:stretch>
            <a:fillRect/>
          </a:stretch>
        </p:blipFill>
        <p:spPr>
          <a:xfrm>
            <a:off x="1591729" y="4576081"/>
            <a:ext cx="1713471" cy="1531160"/>
          </a:xfrm>
          <a:prstGeom prst="rect">
            <a:avLst/>
          </a:prstGeom>
        </p:spPr>
      </p:pic>
      <p:sp>
        <p:nvSpPr>
          <p:cNvPr id="6" name="TextBox 5">
            <a:extLst>
              <a:ext uri="{FF2B5EF4-FFF2-40B4-BE49-F238E27FC236}">
                <a16:creationId xmlns:a16="http://schemas.microsoft.com/office/drawing/2014/main" id="{36B62DC2-BEA1-172B-6C4F-D1922ED19773}"/>
              </a:ext>
            </a:extLst>
          </p:cNvPr>
          <p:cNvSpPr txBox="1"/>
          <p:nvPr/>
        </p:nvSpPr>
        <p:spPr>
          <a:xfrm>
            <a:off x="6245747" y="4285023"/>
            <a:ext cx="2374873" cy="461665"/>
          </a:xfrm>
          <a:prstGeom prst="rect">
            <a:avLst/>
          </a:prstGeom>
        </p:spPr>
        <p:txBody>
          <a:bodyPr wrap="square" rtlCol="0" anchor="t">
            <a:spAutoFit/>
          </a:bodyPr>
          <a:lstStyle/>
          <a:p>
            <a:pPr defTabSz="685800"/>
            <a:r>
              <a:rPr lang="es-ES" sz="1200" kern="0" dirty="0">
                <a:solidFill>
                  <a:schemeClr val="bg2"/>
                </a:solidFill>
                <a:latin typeface="Century Gothic" panose="020B0502020202020204" pitchFamily="34" charset="0"/>
              </a:rPr>
              <a:t>Incumple y roba o provoca eventos no deseados</a:t>
            </a:r>
            <a:endParaRPr lang="en-US" sz="1200" kern="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3148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749"/>
                                          </p:stCondLst>
                                        </p:cTn>
                                        <p:tgtEl>
                                          <p:spTgt spid="9"/>
                                        </p:tgtEl>
                                        <p:attrNameLst>
                                          <p:attrName>style.visibility</p:attrName>
                                        </p:attrNameLst>
                                      </p:cBhvr>
                                      <p:to>
                                        <p:strVal val="visible"/>
                                      </p:to>
                                    </p:set>
                                  </p:childTnLst>
                                </p:cTn>
                              </p:par>
                            </p:childTnLst>
                          </p:cTn>
                        </p:par>
                        <p:par>
                          <p:cTn id="20" fill="hold">
                            <p:stCondLst>
                              <p:cond delay="75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750"/>
                                        <p:tgtEl>
                                          <p:spTgt spid="5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749"/>
                                          </p:stCondLst>
                                        </p:cTn>
                                        <p:tgtEl>
                                          <p:spTgt spid="12"/>
                                        </p:tgtEl>
                                        <p:attrNameLst>
                                          <p:attrName>style.visibility</p:attrName>
                                        </p:attrNameLst>
                                      </p:cBhvr>
                                      <p:to>
                                        <p:strVal val="visible"/>
                                      </p:to>
                                    </p:set>
                                  </p:childTnLst>
                                </p:cTn>
                              </p:par>
                            </p:childTnLst>
                          </p:cTn>
                        </p:par>
                        <p:par>
                          <p:cTn id="30" fill="hold">
                            <p:stCondLst>
                              <p:cond delay="750"/>
                            </p:stCondLst>
                            <p:childTnLst>
                              <p:par>
                                <p:cTn id="31" presetID="22" presetClass="entr" presetSubtype="8"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wipe(left)">
                                      <p:cBhvr>
                                        <p:cTn id="33" dur="750"/>
                                        <p:tgtEl>
                                          <p:spTgt spid="4098"/>
                                        </p:tgtEl>
                                      </p:cBhvr>
                                    </p:animEffect>
                                  </p:childTnLst>
                                </p:cTn>
                              </p:par>
                              <p:par>
                                <p:cTn id="34" presetID="1" presetClass="entr" presetSubtype="0" fill="hold" nodeType="withEffect">
                                  <p:stCondLst>
                                    <p:cond delay="0"/>
                                  </p:stCondLst>
                                  <p:childTnLst>
                                    <p:set>
                                      <p:cBhvr>
                                        <p:cTn id="35" dur="1" fill="hold">
                                          <p:stCondLst>
                                            <p:cond delay="0"/>
                                          </p:stCondLst>
                                        </p:cTn>
                                        <p:tgtEl>
                                          <p:spTgt spid="409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749"/>
                                          </p:stCondLst>
                                        </p:cTn>
                                        <p:tgtEl>
                                          <p:spTgt spid="13"/>
                                        </p:tgtEl>
                                        <p:attrNameLst>
                                          <p:attrName>style.visibility</p:attrName>
                                        </p:attrNameLst>
                                      </p:cBhvr>
                                      <p:to>
                                        <p:strVal val="visible"/>
                                      </p:to>
                                    </p:set>
                                  </p:childTnLst>
                                </p:cTn>
                              </p:par>
                            </p:childTnLst>
                          </p:cTn>
                        </p:par>
                        <p:par>
                          <p:cTn id="40" fill="hold">
                            <p:stCondLst>
                              <p:cond delay="750"/>
                            </p:stCondLst>
                            <p:childTnLst>
                              <p:par>
                                <p:cTn id="41" presetID="22" presetClass="entr" presetSubtype="8"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750"/>
                                        <p:tgtEl>
                                          <p:spTgt spid="65"/>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12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12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1000"/>
                                        <p:tgtEl>
                                          <p:spTgt spid="61"/>
                                        </p:tgtEl>
                                      </p:cBhvr>
                                    </p:animEffect>
                                  </p:childTnLst>
                                </p:cTn>
                              </p:par>
                              <p:par>
                                <p:cTn id="79" presetID="10"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1000"/>
                                        <p:tgtEl>
                                          <p:spTgt spid="62"/>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4100"/>
                                        </p:tgtEl>
                                        <p:attrNameLst>
                                          <p:attrName>style.visibility</p:attrName>
                                        </p:attrNameLst>
                                      </p:cBhvr>
                                      <p:to>
                                        <p:strVal val="visible"/>
                                      </p:to>
                                    </p:set>
                                    <p:animEffect transition="in" filter="wipe(left)">
                                      <p:cBhvr>
                                        <p:cTn id="88" dur="1000"/>
                                        <p:tgtEl>
                                          <p:spTgt spid="4100"/>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1" grpId="0"/>
      <p:bldP spid="62" grpId="0"/>
      <p:bldP spid="63" grpId="0"/>
      <p:bldP spid="66" grpId="0"/>
      <p:bldP spid="69" grpId="0"/>
      <p:bldP spid="70" grpId="0"/>
      <p:bldP spid="71" grpId="0"/>
      <p:bldP spid="56" grpId="0"/>
      <p:bldP spid="5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D71CEF-58B2-8A9A-2AE2-B709F04D246E}"/>
              </a:ext>
            </a:extLst>
          </p:cNvPr>
          <p:cNvPicPr>
            <a:picLocks noChangeAspect="1"/>
          </p:cNvPicPr>
          <p:nvPr/>
        </p:nvPicPr>
        <p:blipFill>
          <a:blip r:embed="rId3"/>
          <a:stretch>
            <a:fillRect/>
          </a:stretch>
        </p:blipFill>
        <p:spPr>
          <a:xfrm>
            <a:off x="384464" y="1179391"/>
            <a:ext cx="11430000" cy="861082"/>
          </a:xfrm>
          <a:prstGeom prst="rect">
            <a:avLst/>
          </a:prstGeom>
        </p:spPr>
      </p:pic>
      <p:pic>
        <p:nvPicPr>
          <p:cNvPr id="12" name="Picture 11">
            <a:extLst>
              <a:ext uri="{FF2B5EF4-FFF2-40B4-BE49-F238E27FC236}">
                <a16:creationId xmlns:a16="http://schemas.microsoft.com/office/drawing/2014/main" id="{232C7758-C11C-76BE-309A-DD6F34F77FAC}"/>
              </a:ext>
            </a:extLst>
          </p:cNvPr>
          <p:cNvPicPr>
            <a:picLocks noChangeAspect="1"/>
          </p:cNvPicPr>
          <p:nvPr/>
        </p:nvPicPr>
        <p:blipFill>
          <a:blip r:embed="rId3"/>
          <a:stretch>
            <a:fillRect/>
          </a:stretch>
        </p:blipFill>
        <p:spPr>
          <a:xfrm>
            <a:off x="1811668" y="1346309"/>
            <a:ext cx="8547723" cy="331839"/>
          </a:xfrm>
          <a:prstGeom prst="rect">
            <a:avLst/>
          </a:prstGeom>
        </p:spPr>
      </p:pic>
      <p:sp>
        <p:nvSpPr>
          <p:cNvPr id="24" name="Text Placeholder 23">
            <a:extLst>
              <a:ext uri="{FF2B5EF4-FFF2-40B4-BE49-F238E27FC236}">
                <a16:creationId xmlns:a16="http://schemas.microsoft.com/office/drawing/2014/main" id="{16B8FD31-548C-D05C-2348-52BE48F554A5}"/>
              </a:ext>
            </a:extLst>
          </p:cNvPr>
          <p:cNvSpPr>
            <a:spLocks noGrp="1"/>
          </p:cNvSpPr>
          <p:nvPr>
            <p:ph type="body" sz="quarter" idx="15"/>
          </p:nvPr>
        </p:nvSpPr>
        <p:spPr>
          <a:xfrm>
            <a:off x="1811942" y="2206289"/>
            <a:ext cx="1770963" cy="2539157"/>
          </a:xfrm>
        </p:spPr>
        <p:txBody>
          <a:bodyPr/>
          <a:lstStyle/>
          <a:p>
            <a:r>
              <a:rPr lang="es-ES" sz="1400" dirty="0">
                <a:latin typeface="Arial Narrow" panose="020B0606020202030204" pitchFamily="34" charset="0"/>
                <a:ea typeface="ＭＳ Ｐゴシック" pitchFamily="-65" charset="-128"/>
              </a:rPr>
              <a:t>Una única arquitectura de red escalable, que utiliza tecnologías de red (cable y </a:t>
            </a:r>
            <a:r>
              <a:rPr lang="es-ES" sz="1400" dirty="0" err="1">
                <a:latin typeface="Arial Narrow" panose="020B0606020202030204" pitchFamily="34" charset="0"/>
                <a:ea typeface="ＭＳ Ｐゴシック" pitchFamily="-65" charset="-128"/>
              </a:rPr>
              <a:t>Wi</a:t>
            </a:r>
            <a:r>
              <a:rPr lang="es-ES" sz="1400" dirty="0">
                <a:latin typeface="Arial Narrow" panose="020B0606020202030204" pitchFamily="34" charset="0"/>
                <a:ea typeface="ＭＳ Ｐゴシック" pitchFamily="-65" charset="-128"/>
              </a:rPr>
              <a:t>-Fi) abiertas y estándares. Sólo así se logra la flexibilidad, visibilidad y eficiencia requeridas en un entorno de fabricación competitivo</a:t>
            </a:r>
          </a:p>
          <a:p>
            <a:endParaRPr lang="es-ES" sz="1400" dirty="0">
              <a:latin typeface="Arial Narrow" panose="020B0606020202030204" pitchFamily="34" charset="0"/>
              <a:ea typeface="ＭＳ Ｐゴシック" pitchFamily="-65" charset="-128"/>
            </a:endParaRPr>
          </a:p>
        </p:txBody>
      </p:sp>
      <p:sp>
        <p:nvSpPr>
          <p:cNvPr id="25" name="Text Placeholder 24">
            <a:extLst>
              <a:ext uri="{FF2B5EF4-FFF2-40B4-BE49-F238E27FC236}">
                <a16:creationId xmlns:a16="http://schemas.microsoft.com/office/drawing/2014/main" id="{881FFD3D-8F77-A64B-FBA8-5E33193A0030}"/>
              </a:ext>
            </a:extLst>
          </p:cNvPr>
          <p:cNvSpPr>
            <a:spLocks noGrp="1"/>
          </p:cNvSpPr>
          <p:nvPr>
            <p:ph type="body" sz="quarter" idx="17"/>
          </p:nvPr>
        </p:nvSpPr>
        <p:spPr>
          <a:xfrm>
            <a:off x="3580942" y="2171084"/>
            <a:ext cx="2472643" cy="4047262"/>
          </a:xfrm>
        </p:spPr>
        <p:txBody>
          <a:bodyPr/>
          <a:lstStyle/>
          <a:p>
            <a:r>
              <a:rPr kumimoji="1" lang="es-ES" sz="1400" dirty="0">
                <a:latin typeface="Arial Narrow" panose="020B0606020202030204" pitchFamily="34" charset="0"/>
                <a:ea typeface="ＭＳ Ｐゴシック" pitchFamily="-65" charset="-128"/>
              </a:rPr>
              <a:t>Colección de arquitecturas diseñados, probados y validados por autoridades en la materia de Cisco, </a:t>
            </a:r>
            <a:r>
              <a:rPr kumimoji="1" lang="es-ES" sz="1400" dirty="0" err="1">
                <a:latin typeface="Arial Narrow" panose="020B0606020202030204" pitchFamily="34" charset="0"/>
                <a:ea typeface="ＭＳ Ｐゴシック" pitchFamily="-65" charset="-128"/>
              </a:rPr>
              <a:t>Panduit</a:t>
            </a:r>
            <a:r>
              <a:rPr kumimoji="1" lang="es-ES" sz="1400" dirty="0">
                <a:latin typeface="Arial Narrow" panose="020B0606020202030204" pitchFamily="34" charset="0"/>
                <a:ea typeface="ＭＳ Ｐゴシック" pitchFamily="-65" charset="-128"/>
              </a:rPr>
              <a:t> y Rockwell Automation. El contenido del </a:t>
            </a:r>
            <a:r>
              <a:rPr kumimoji="1" lang="es-ES" sz="1400" dirty="0" err="1">
                <a:latin typeface="Arial Narrow" panose="020B0606020202030204" pitchFamily="34" charset="0"/>
                <a:ea typeface="ＭＳ Ｐゴシック" pitchFamily="-65" charset="-128"/>
              </a:rPr>
              <a:t>CPwE</a:t>
            </a:r>
            <a:r>
              <a:rPr kumimoji="1" lang="es-ES" sz="1400" dirty="0">
                <a:latin typeface="Arial Narrow" panose="020B0606020202030204" pitchFamily="34" charset="0"/>
                <a:ea typeface="ＭＳ Ｐゴシック" pitchFamily="-65" charset="-128"/>
              </a:rPr>
              <a:t> es relevante tanto para las disciplinas de tecnología operativa (OT) como de tecnología de la información (TI). </a:t>
            </a:r>
          </a:p>
          <a:p>
            <a:r>
              <a:rPr kumimoji="1" lang="es-ES" sz="1400" dirty="0" err="1">
                <a:latin typeface="Arial Narrow" panose="020B0606020202030204" pitchFamily="34" charset="0"/>
                <a:ea typeface="ＭＳ Ｐゴシック" pitchFamily="-65" charset="-128"/>
              </a:rPr>
              <a:t>CPwE</a:t>
            </a:r>
            <a:r>
              <a:rPr kumimoji="1" lang="es-ES" sz="1400" dirty="0">
                <a:latin typeface="Arial Narrow" panose="020B0606020202030204" pitchFamily="34" charset="0"/>
                <a:ea typeface="ＭＳ Ｐゴシック" pitchFamily="-65" charset="-128"/>
              </a:rPr>
              <a:t> consta de arquitecturas documentadas, mejores prácticas, orientaciones de diseño y ajustes de configuración muy útiles para desarrollar e implementar una infraestructura de red industrial escalable, confiable, segura y preparada para el futuro en toda la planta.</a:t>
            </a:r>
            <a:endParaRPr lang="es-ES" sz="1400" dirty="0"/>
          </a:p>
        </p:txBody>
      </p:sp>
      <p:sp>
        <p:nvSpPr>
          <p:cNvPr id="26" name="Text Placeholder 25">
            <a:extLst>
              <a:ext uri="{FF2B5EF4-FFF2-40B4-BE49-F238E27FC236}">
                <a16:creationId xmlns:a16="http://schemas.microsoft.com/office/drawing/2014/main" id="{754ABA67-6D67-C98D-848E-CC3148C60449}"/>
              </a:ext>
            </a:extLst>
          </p:cNvPr>
          <p:cNvSpPr>
            <a:spLocks noGrp="1"/>
          </p:cNvSpPr>
          <p:nvPr>
            <p:ph type="body" sz="quarter" idx="18"/>
          </p:nvPr>
        </p:nvSpPr>
        <p:spPr>
          <a:xfrm>
            <a:off x="6089847" y="2215546"/>
            <a:ext cx="1887752" cy="954107"/>
          </a:xfrm>
        </p:spPr>
        <p:txBody>
          <a:bodyPr/>
          <a:lstStyle/>
          <a:p>
            <a:r>
              <a:rPr lang="en-US" sz="1400" dirty="0" err="1">
                <a:latin typeface="Arial Narrow" panose="020B0606020202030204" pitchFamily="34" charset="0"/>
                <a:ea typeface="ＭＳ Ｐゴシック" pitchFamily="-65" charset="-128"/>
              </a:rPr>
              <a:t>Combinando</a:t>
            </a:r>
            <a:r>
              <a:rPr lang="en-US" sz="1400" dirty="0">
                <a:latin typeface="Arial Narrow" panose="020B0606020202030204" pitchFamily="34" charset="0"/>
                <a:ea typeface="ＭＳ Ｐゴシック" pitchFamily="-65" charset="-128"/>
              </a:rPr>
              <a:t> lo </a:t>
            </a:r>
            <a:r>
              <a:rPr lang="en-US" sz="1400" dirty="0" err="1">
                <a:latin typeface="Arial Narrow" panose="020B0606020202030204" pitchFamily="34" charset="0"/>
                <a:ea typeface="ＭＳ Ｐゴシック" pitchFamily="-65" charset="-128"/>
              </a:rPr>
              <a:t>mejor</a:t>
            </a:r>
            <a:r>
              <a:rPr lang="en-US" sz="1400" dirty="0">
                <a:latin typeface="Arial Narrow" panose="020B0606020202030204" pitchFamily="34" charset="0"/>
                <a:ea typeface="ＭＳ Ｐゴシック" pitchFamily="-65" charset="-128"/>
              </a:rPr>
              <a:t> de Rockwell Automation y Cisco: La </a:t>
            </a:r>
            <a:r>
              <a:rPr lang="en-US" sz="1400" dirty="0" err="1">
                <a:latin typeface="Arial Narrow" panose="020B0606020202030204" pitchFamily="34" charset="0"/>
                <a:ea typeface="ＭＳ Ｐゴシック" pitchFamily="-65" charset="-128"/>
              </a:rPr>
              <a:t>familia</a:t>
            </a:r>
            <a:r>
              <a:rPr lang="en-US" sz="1400" dirty="0">
                <a:latin typeface="Arial Narrow" panose="020B0606020202030204" pitchFamily="34" charset="0"/>
                <a:ea typeface="ＭＳ Ｐゴシック" pitchFamily="-65" charset="-128"/>
              </a:rPr>
              <a:t> Stratix® de </a:t>
            </a:r>
            <a:r>
              <a:rPr lang="en-US" sz="1400" dirty="0" err="1">
                <a:latin typeface="Arial Narrow" panose="020B0606020202030204" pitchFamily="34" charset="0"/>
                <a:ea typeface="ＭＳ Ｐゴシック" pitchFamily="-65" charset="-128"/>
              </a:rPr>
              <a:t>equipos</a:t>
            </a:r>
            <a:r>
              <a:rPr lang="en-US" sz="1400" dirty="0">
                <a:latin typeface="Arial Narrow" panose="020B0606020202030204" pitchFamily="34" charset="0"/>
                <a:ea typeface="ＭＳ Ｐゴシック" pitchFamily="-65" charset="-128"/>
              </a:rPr>
              <a:t> </a:t>
            </a:r>
            <a:r>
              <a:rPr lang="en-US" sz="1400" dirty="0" err="1">
                <a:latin typeface="Arial Narrow" panose="020B0606020202030204" pitchFamily="34" charset="0"/>
                <a:ea typeface="ＭＳ Ｐゴシック" pitchFamily="-65" charset="-128"/>
              </a:rPr>
              <a:t>industriales</a:t>
            </a:r>
            <a:r>
              <a:rPr lang="en-US" sz="1400" dirty="0">
                <a:latin typeface="Arial Narrow" panose="020B0606020202030204" pitchFamily="34" charset="0"/>
                <a:ea typeface="ＭＳ Ｐゴシック" pitchFamily="-65" charset="-128"/>
              </a:rPr>
              <a:t>.</a:t>
            </a:r>
            <a:endParaRPr lang="es-ES" sz="1400" dirty="0"/>
          </a:p>
        </p:txBody>
      </p:sp>
      <p:sp>
        <p:nvSpPr>
          <p:cNvPr id="27" name="Text Placeholder 26">
            <a:extLst>
              <a:ext uri="{FF2B5EF4-FFF2-40B4-BE49-F238E27FC236}">
                <a16:creationId xmlns:a16="http://schemas.microsoft.com/office/drawing/2014/main" id="{05F21204-B2E7-FD93-E33C-016D9507A207}"/>
              </a:ext>
            </a:extLst>
          </p:cNvPr>
          <p:cNvSpPr>
            <a:spLocks noGrp="1"/>
          </p:cNvSpPr>
          <p:nvPr>
            <p:ph type="body" sz="quarter" idx="19"/>
          </p:nvPr>
        </p:nvSpPr>
        <p:spPr>
          <a:xfrm>
            <a:off x="8033624" y="2185774"/>
            <a:ext cx="2200463" cy="1169551"/>
          </a:xfrm>
        </p:spPr>
        <p:txBody>
          <a:bodyPr/>
          <a:lstStyle/>
          <a:p>
            <a:r>
              <a:rPr kumimoji="1" lang="es-ES" sz="1400" dirty="0">
                <a:latin typeface="Arial Narrow" panose="020B0606020202030204" pitchFamily="34" charset="0"/>
              </a:rPr>
              <a:t>Educación, capacitación, certificaciones y servicios para ayudar a facilitar la tecnología de OT e IT, la red y la convergencia cultural</a:t>
            </a:r>
            <a:endParaRPr lang="es-ES" sz="1400" dirty="0"/>
          </a:p>
        </p:txBody>
      </p:sp>
      <p:sp>
        <p:nvSpPr>
          <p:cNvPr id="22" name="Title 21">
            <a:extLst>
              <a:ext uri="{FF2B5EF4-FFF2-40B4-BE49-F238E27FC236}">
                <a16:creationId xmlns:a16="http://schemas.microsoft.com/office/drawing/2014/main" id="{C1022F4A-DB55-4E2E-449F-73798AF20A5A}"/>
              </a:ext>
            </a:extLst>
          </p:cNvPr>
          <p:cNvSpPr>
            <a:spLocks noGrp="1"/>
          </p:cNvSpPr>
          <p:nvPr>
            <p:ph type="title"/>
          </p:nvPr>
        </p:nvSpPr>
        <p:spPr>
          <a:xfrm>
            <a:off x="1601526" y="304970"/>
            <a:ext cx="8857692" cy="733534"/>
          </a:xfrm>
        </p:spPr>
        <p:txBody>
          <a:bodyPr/>
          <a:lstStyle/>
          <a:p>
            <a:r>
              <a:rPr lang="es-ES" sz="2400" dirty="0"/>
              <a:t>ENFOQUE ESTRATEGICO PARA LA CONVERGENCIA DE IT Y OT</a:t>
            </a:r>
            <a:br>
              <a:rPr lang="es-ES" sz="2400" dirty="0"/>
            </a:br>
            <a:endParaRPr lang="es-ES" sz="2400" dirty="0"/>
          </a:p>
        </p:txBody>
      </p:sp>
      <p:sp>
        <p:nvSpPr>
          <p:cNvPr id="29" name="Text Placeholder 28">
            <a:extLst>
              <a:ext uri="{FF2B5EF4-FFF2-40B4-BE49-F238E27FC236}">
                <a16:creationId xmlns:a16="http://schemas.microsoft.com/office/drawing/2014/main" id="{31736629-908B-A6E1-840C-5DCD74DEDD20}"/>
              </a:ext>
            </a:extLst>
          </p:cNvPr>
          <p:cNvSpPr>
            <a:spLocks noGrp="1"/>
          </p:cNvSpPr>
          <p:nvPr>
            <p:ph type="body" sz="quarter" idx="21"/>
          </p:nvPr>
        </p:nvSpPr>
        <p:spPr>
          <a:xfrm>
            <a:off x="1811667" y="1346308"/>
            <a:ext cx="1580102" cy="523220"/>
          </a:xfrm>
        </p:spPr>
        <p:txBody>
          <a:bodyPr/>
          <a:lstStyle/>
          <a:p>
            <a:r>
              <a:rPr lang="es-ES" sz="1400" dirty="0">
                <a:latin typeface="Arial Narrow" panose="020B0606020202030204" pitchFamily="34" charset="0"/>
                <a:cs typeface="Arial Unicode MS" pitchFamily="-109" charset="0"/>
              </a:rPr>
              <a:t>Tecnología estándar y común</a:t>
            </a:r>
            <a:endParaRPr lang="es-ES" sz="1400" dirty="0"/>
          </a:p>
        </p:txBody>
      </p:sp>
      <p:sp>
        <p:nvSpPr>
          <p:cNvPr id="30" name="Text Placeholder 29">
            <a:extLst>
              <a:ext uri="{FF2B5EF4-FFF2-40B4-BE49-F238E27FC236}">
                <a16:creationId xmlns:a16="http://schemas.microsoft.com/office/drawing/2014/main" id="{A78577E7-B793-99C3-5F20-B4EEC728468A}"/>
              </a:ext>
            </a:extLst>
          </p:cNvPr>
          <p:cNvSpPr>
            <a:spLocks noGrp="1"/>
          </p:cNvSpPr>
          <p:nvPr>
            <p:ph type="body" sz="quarter" idx="22"/>
          </p:nvPr>
        </p:nvSpPr>
        <p:spPr>
          <a:xfrm>
            <a:off x="3684758" y="1249122"/>
            <a:ext cx="2177329" cy="738664"/>
          </a:xfrm>
        </p:spPr>
        <p:txBody>
          <a:bodyPr/>
          <a:lstStyle/>
          <a:p>
            <a:r>
              <a:rPr lang="en-US" sz="1400" dirty="0" err="1">
                <a:latin typeface="Arial Narrow" panose="020B0606020202030204" pitchFamily="34" charset="0"/>
                <a:cs typeface="Arial Unicode MS" pitchFamily="-109" charset="0"/>
              </a:rPr>
              <a:t>Arquitecturas</a:t>
            </a:r>
            <a:r>
              <a:rPr lang="en-US" sz="1400" dirty="0">
                <a:latin typeface="Arial Narrow" panose="020B0606020202030204" pitchFamily="34" charset="0"/>
                <a:cs typeface="Arial Unicode MS" pitchFamily="-109" charset="0"/>
              </a:rPr>
              <a:t> Ethernet </a:t>
            </a:r>
            <a:r>
              <a:rPr lang="en-US" sz="1400" dirty="0" err="1">
                <a:latin typeface="Arial Narrow" panose="020B0606020202030204" pitchFamily="34" charset="0"/>
                <a:cs typeface="Arial Unicode MS" pitchFamily="-109" charset="0"/>
              </a:rPr>
              <a:t>convergentes</a:t>
            </a:r>
            <a:r>
              <a:rPr lang="en-US" sz="1400" dirty="0">
                <a:latin typeface="Arial Narrow" panose="020B0606020202030204" pitchFamily="34" charset="0"/>
                <a:cs typeface="Arial Unicode MS" pitchFamily="-109" charset="0"/>
              </a:rPr>
              <a:t> de planta (</a:t>
            </a:r>
            <a:r>
              <a:rPr lang="en-US" sz="1400" dirty="0" err="1">
                <a:latin typeface="Arial Narrow" panose="020B0606020202030204" pitchFamily="34" charset="0"/>
                <a:cs typeface="Arial Unicode MS" pitchFamily="-109" charset="0"/>
              </a:rPr>
              <a:t>CPwE</a:t>
            </a:r>
            <a:r>
              <a:rPr lang="en-US" sz="1400" dirty="0">
                <a:latin typeface="Arial Narrow" panose="020B0606020202030204" pitchFamily="34" charset="0"/>
                <a:cs typeface="Arial Unicode MS" pitchFamily="-109" charset="0"/>
              </a:rPr>
              <a:t>)</a:t>
            </a:r>
            <a:endParaRPr lang="es-ES" sz="1400" dirty="0"/>
          </a:p>
        </p:txBody>
      </p:sp>
      <p:sp>
        <p:nvSpPr>
          <p:cNvPr id="31" name="Text Placeholder 30">
            <a:extLst>
              <a:ext uri="{FF2B5EF4-FFF2-40B4-BE49-F238E27FC236}">
                <a16:creationId xmlns:a16="http://schemas.microsoft.com/office/drawing/2014/main" id="{0848D16D-DAA6-795B-92D7-CF7E62F2878F}"/>
              </a:ext>
            </a:extLst>
          </p:cNvPr>
          <p:cNvSpPr>
            <a:spLocks noGrp="1"/>
          </p:cNvSpPr>
          <p:nvPr>
            <p:ph type="body" sz="quarter" idx="23"/>
          </p:nvPr>
        </p:nvSpPr>
        <p:spPr>
          <a:xfrm>
            <a:off x="5891186" y="1257121"/>
            <a:ext cx="1951723" cy="738664"/>
          </a:xfrm>
        </p:spPr>
        <p:txBody>
          <a:bodyPr/>
          <a:lstStyle/>
          <a:p>
            <a:r>
              <a:rPr lang="en-US" sz="1400" dirty="0" err="1">
                <a:latin typeface="Arial Narrow" panose="020B0606020202030204" pitchFamily="34" charset="0"/>
                <a:cs typeface="Arial Unicode MS" pitchFamily="-109" charset="0"/>
              </a:rPr>
              <a:t>Colaboración</a:t>
            </a:r>
            <a:r>
              <a:rPr lang="en-US" sz="1400" dirty="0">
                <a:latin typeface="Arial Narrow" panose="020B0606020202030204" pitchFamily="34" charset="0"/>
                <a:cs typeface="Arial Unicode MS" pitchFamily="-109" charset="0"/>
              </a:rPr>
              <a:t> </a:t>
            </a:r>
            <a:r>
              <a:rPr lang="en-US" sz="1400" dirty="0" err="1">
                <a:latin typeface="Arial Narrow" panose="020B0606020202030204" pitchFamily="34" charset="0"/>
                <a:cs typeface="Arial Unicode MS" pitchFamily="-109" charset="0"/>
              </a:rPr>
              <a:t>conjunta</a:t>
            </a:r>
            <a:r>
              <a:rPr lang="en-US" sz="1400" dirty="0">
                <a:latin typeface="Arial Narrow" panose="020B0606020202030204" pitchFamily="34" charset="0"/>
                <a:cs typeface="Arial Unicode MS" pitchFamily="-109" charset="0"/>
              </a:rPr>
              <a:t> </a:t>
            </a:r>
            <a:r>
              <a:rPr lang="en-US" sz="1400" dirty="0" err="1">
                <a:latin typeface="Arial Narrow" panose="020B0606020202030204" pitchFamily="34" charset="0"/>
                <a:cs typeface="Arial Unicode MS" pitchFamily="-109" charset="0"/>
              </a:rPr>
              <a:t>en</a:t>
            </a:r>
            <a:r>
              <a:rPr lang="en-US" sz="1400" dirty="0">
                <a:latin typeface="Arial Narrow" panose="020B0606020202030204" pitchFamily="34" charset="0"/>
                <a:cs typeface="Arial Unicode MS" pitchFamily="-109" charset="0"/>
              </a:rPr>
              <a:t> </a:t>
            </a:r>
            <a:r>
              <a:rPr lang="en-US" sz="1400" dirty="0" err="1">
                <a:latin typeface="Arial Narrow" panose="020B0606020202030204" pitchFamily="34" charset="0"/>
                <a:cs typeface="Arial Unicode MS" pitchFamily="-109" charset="0"/>
              </a:rPr>
              <a:t>una</a:t>
            </a:r>
            <a:r>
              <a:rPr lang="en-US" sz="1400" dirty="0">
                <a:latin typeface="Arial Narrow" panose="020B0606020202030204" pitchFamily="34" charset="0"/>
                <a:cs typeface="Arial Unicode MS" pitchFamily="-109" charset="0"/>
              </a:rPr>
              <a:t> </a:t>
            </a:r>
            <a:r>
              <a:rPr lang="en-US" sz="1400" dirty="0" err="1">
                <a:latin typeface="Arial Narrow" panose="020B0606020202030204" pitchFamily="34" charset="0"/>
                <a:cs typeface="Arial Unicode MS" pitchFamily="-109" charset="0"/>
              </a:rPr>
              <a:t>gama</a:t>
            </a:r>
            <a:r>
              <a:rPr lang="en-US" sz="1400" dirty="0">
                <a:latin typeface="Arial Narrow" panose="020B0606020202030204" pitchFamily="34" charset="0"/>
                <a:cs typeface="Arial Unicode MS" pitchFamily="-109" charset="0"/>
              </a:rPr>
              <a:t> entera de  </a:t>
            </a:r>
            <a:r>
              <a:rPr lang="en-US" sz="1400" dirty="0" err="1">
                <a:latin typeface="Arial Narrow" panose="020B0606020202030204" pitchFamily="34" charset="0"/>
                <a:cs typeface="Arial Unicode MS" pitchFamily="-109" charset="0"/>
              </a:rPr>
              <a:t>productos</a:t>
            </a:r>
            <a:endParaRPr lang="es-ES" sz="1400" dirty="0"/>
          </a:p>
        </p:txBody>
      </p:sp>
      <p:sp>
        <p:nvSpPr>
          <p:cNvPr id="32" name="Text Placeholder 31">
            <a:extLst>
              <a:ext uri="{FF2B5EF4-FFF2-40B4-BE49-F238E27FC236}">
                <a16:creationId xmlns:a16="http://schemas.microsoft.com/office/drawing/2014/main" id="{46A52B33-22A1-9D63-9147-9B21BA4C2E1C}"/>
              </a:ext>
            </a:extLst>
          </p:cNvPr>
          <p:cNvSpPr>
            <a:spLocks noGrp="1"/>
          </p:cNvSpPr>
          <p:nvPr>
            <p:ph type="body" sz="quarter" idx="24"/>
          </p:nvPr>
        </p:nvSpPr>
        <p:spPr>
          <a:xfrm>
            <a:off x="7874846" y="1282320"/>
            <a:ext cx="2518016" cy="738664"/>
          </a:xfrm>
        </p:spPr>
        <p:txBody>
          <a:bodyPr/>
          <a:lstStyle/>
          <a:p>
            <a:r>
              <a:rPr lang="es-ES" sz="1400" dirty="0">
                <a:latin typeface="Arial Narrow" panose="020B0606020202030204" pitchFamily="34" charset="0"/>
                <a:cs typeface="Arial Unicode MS" pitchFamily="-109" charset="0"/>
              </a:rPr>
              <a:t>Desarrollo de la fuerza laboral - Optimización de personas y procesos</a:t>
            </a:r>
            <a:endParaRPr lang="es-ES" sz="1400" dirty="0"/>
          </a:p>
        </p:txBody>
      </p:sp>
      <p:sp>
        <p:nvSpPr>
          <p:cNvPr id="23" name="Text Placeholder 22">
            <a:extLst>
              <a:ext uri="{FF2B5EF4-FFF2-40B4-BE49-F238E27FC236}">
                <a16:creationId xmlns:a16="http://schemas.microsoft.com/office/drawing/2014/main" id="{D70CCB5C-77B9-4420-8C43-99CCD2F82582}"/>
              </a:ext>
            </a:extLst>
          </p:cNvPr>
          <p:cNvSpPr>
            <a:spLocks noGrp="1"/>
          </p:cNvSpPr>
          <p:nvPr>
            <p:ph type="body" sz="quarter" idx="10"/>
          </p:nvPr>
        </p:nvSpPr>
        <p:spPr>
          <a:xfrm>
            <a:off x="1638693" y="588686"/>
            <a:ext cx="8902309" cy="477054"/>
          </a:xfrm>
        </p:spPr>
        <p:txBody>
          <a:bodyPr/>
          <a:lstStyle/>
          <a:p>
            <a:r>
              <a:rPr lang="es-ES" sz="1400" dirty="0"/>
              <a:t>Sin un enfoque global es probable que estes operando con riesgos innecesarios y limitando el potencial de productividad</a:t>
            </a:r>
          </a:p>
        </p:txBody>
      </p:sp>
      <p:pic>
        <p:nvPicPr>
          <p:cNvPr id="35" name="Picture 34">
            <a:extLst>
              <a:ext uri="{FF2B5EF4-FFF2-40B4-BE49-F238E27FC236}">
                <a16:creationId xmlns:a16="http://schemas.microsoft.com/office/drawing/2014/main" id="{4A39BB05-5545-D7BD-B210-DAD4B4D5D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047" y="4681859"/>
            <a:ext cx="1611784" cy="438581"/>
          </a:xfrm>
          <a:prstGeom prst="rect">
            <a:avLst/>
          </a:prstGeom>
        </p:spPr>
      </p:pic>
      <p:pic>
        <p:nvPicPr>
          <p:cNvPr id="37" name="Picture 36">
            <a:extLst>
              <a:ext uri="{FF2B5EF4-FFF2-40B4-BE49-F238E27FC236}">
                <a16:creationId xmlns:a16="http://schemas.microsoft.com/office/drawing/2014/main" id="{1F1135C5-76E1-63BC-8E31-545D9A1AD1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619" y="4452144"/>
            <a:ext cx="248498" cy="446326"/>
          </a:xfrm>
          <a:prstGeom prst="rect">
            <a:avLst/>
          </a:prstGeom>
        </p:spPr>
      </p:pic>
      <p:pic>
        <p:nvPicPr>
          <p:cNvPr id="38" name="Picture 37">
            <a:extLst>
              <a:ext uri="{FF2B5EF4-FFF2-40B4-BE49-F238E27FC236}">
                <a16:creationId xmlns:a16="http://schemas.microsoft.com/office/drawing/2014/main" id="{C58F5956-CD67-BA84-4F35-A51D3F6CCE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8833" y="4974115"/>
            <a:ext cx="397780" cy="422954"/>
          </a:xfrm>
          <a:prstGeom prst="rect">
            <a:avLst/>
          </a:prstGeom>
        </p:spPr>
      </p:pic>
      <p:pic>
        <p:nvPicPr>
          <p:cNvPr id="39" name="Picture 38">
            <a:extLst>
              <a:ext uri="{FF2B5EF4-FFF2-40B4-BE49-F238E27FC236}">
                <a16:creationId xmlns:a16="http://schemas.microsoft.com/office/drawing/2014/main" id="{E7D21C3D-B920-6EC4-013B-910B82B448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492" y="3914863"/>
            <a:ext cx="401476" cy="426884"/>
          </a:xfrm>
          <a:prstGeom prst="rect">
            <a:avLst/>
          </a:prstGeom>
        </p:spPr>
      </p:pic>
      <p:pic>
        <p:nvPicPr>
          <p:cNvPr id="40" name="Picture 39">
            <a:extLst>
              <a:ext uri="{FF2B5EF4-FFF2-40B4-BE49-F238E27FC236}">
                <a16:creationId xmlns:a16="http://schemas.microsoft.com/office/drawing/2014/main" id="{B1413D4B-B78E-701D-FC11-B991D1091AAA}"/>
              </a:ext>
            </a:extLst>
          </p:cNvPr>
          <p:cNvPicPr>
            <a:picLocks noChangeAspect="1"/>
          </p:cNvPicPr>
          <p:nvPr/>
        </p:nvPicPr>
        <p:blipFill>
          <a:blip r:embed="rId8"/>
          <a:stretch>
            <a:fillRect/>
          </a:stretch>
        </p:blipFill>
        <p:spPr>
          <a:xfrm>
            <a:off x="6445752" y="4447164"/>
            <a:ext cx="1121326" cy="481101"/>
          </a:xfrm>
          <a:prstGeom prst="rect">
            <a:avLst/>
          </a:prstGeom>
        </p:spPr>
      </p:pic>
      <p:pic>
        <p:nvPicPr>
          <p:cNvPr id="41" name="Content Placeholder 3">
            <a:extLst>
              <a:ext uri="{FF2B5EF4-FFF2-40B4-BE49-F238E27FC236}">
                <a16:creationId xmlns:a16="http://schemas.microsoft.com/office/drawing/2014/main" id="{C0668E9A-DB00-FD5A-348C-A82BF2C6CD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478" t="10394" r="9900" b="12556"/>
          <a:stretch/>
        </p:blipFill>
        <p:spPr>
          <a:xfrm rot="5400000">
            <a:off x="7597554" y="4510233"/>
            <a:ext cx="430004" cy="350781"/>
          </a:xfrm>
          <a:prstGeom prst="rect">
            <a:avLst/>
          </a:prstGeom>
        </p:spPr>
      </p:pic>
      <p:pic>
        <p:nvPicPr>
          <p:cNvPr id="42" name="Picture 41">
            <a:extLst>
              <a:ext uri="{FF2B5EF4-FFF2-40B4-BE49-F238E27FC236}">
                <a16:creationId xmlns:a16="http://schemas.microsoft.com/office/drawing/2014/main" id="{E66E03D9-A2A4-FEFC-C5F2-9E23F1E64E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5824" y="4942384"/>
            <a:ext cx="484631" cy="513289"/>
          </a:xfrm>
          <a:prstGeom prst="rect">
            <a:avLst/>
          </a:prstGeom>
        </p:spPr>
      </p:pic>
      <p:pic>
        <p:nvPicPr>
          <p:cNvPr id="43" name="Content Placeholder 1">
            <a:extLst>
              <a:ext uri="{FF2B5EF4-FFF2-40B4-BE49-F238E27FC236}">
                <a16:creationId xmlns:a16="http://schemas.microsoft.com/office/drawing/2014/main" id="{754C8BB2-39FE-9A27-B400-B20BB8DB1678}"/>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617972" y="3812763"/>
            <a:ext cx="415745" cy="519468"/>
          </a:xfrm>
          <a:prstGeom prst="rect">
            <a:avLst/>
          </a:prstGeom>
        </p:spPr>
      </p:pic>
      <p:pic>
        <p:nvPicPr>
          <p:cNvPr id="5" name="Picture 4">
            <a:extLst>
              <a:ext uri="{FF2B5EF4-FFF2-40B4-BE49-F238E27FC236}">
                <a16:creationId xmlns:a16="http://schemas.microsoft.com/office/drawing/2014/main" id="{C64FC2FC-7B54-F346-8AED-D17464469FEC}"/>
              </a:ext>
            </a:extLst>
          </p:cNvPr>
          <p:cNvPicPr>
            <a:picLocks noChangeAspect="1"/>
          </p:cNvPicPr>
          <p:nvPr/>
        </p:nvPicPr>
        <p:blipFill>
          <a:blip r:embed="rId12"/>
          <a:stretch>
            <a:fillRect/>
          </a:stretch>
        </p:blipFill>
        <p:spPr>
          <a:xfrm>
            <a:off x="6608119" y="3468570"/>
            <a:ext cx="909992" cy="932742"/>
          </a:xfrm>
          <a:prstGeom prst="rect">
            <a:avLst/>
          </a:prstGeom>
        </p:spPr>
      </p:pic>
      <p:pic>
        <p:nvPicPr>
          <p:cNvPr id="8" name="Picture 7">
            <a:extLst>
              <a:ext uri="{FF2B5EF4-FFF2-40B4-BE49-F238E27FC236}">
                <a16:creationId xmlns:a16="http://schemas.microsoft.com/office/drawing/2014/main" id="{8B66EA17-80B8-79BC-38DD-A3996B4BF3CE}"/>
              </a:ext>
            </a:extLst>
          </p:cNvPr>
          <p:cNvPicPr>
            <a:picLocks noChangeAspect="1"/>
          </p:cNvPicPr>
          <p:nvPr/>
        </p:nvPicPr>
        <p:blipFill>
          <a:blip r:embed="rId13"/>
          <a:stretch>
            <a:fillRect/>
          </a:stretch>
        </p:blipFill>
        <p:spPr>
          <a:xfrm>
            <a:off x="8666070" y="4196193"/>
            <a:ext cx="1275949" cy="621891"/>
          </a:xfrm>
          <a:prstGeom prst="rect">
            <a:avLst/>
          </a:prstGeom>
        </p:spPr>
      </p:pic>
      <p:pic>
        <p:nvPicPr>
          <p:cNvPr id="10" name="Picture 9">
            <a:extLst>
              <a:ext uri="{FF2B5EF4-FFF2-40B4-BE49-F238E27FC236}">
                <a16:creationId xmlns:a16="http://schemas.microsoft.com/office/drawing/2014/main" id="{EC1FDC00-20BF-E268-0D7A-0A088A39CD96}"/>
              </a:ext>
            </a:extLst>
          </p:cNvPr>
          <p:cNvPicPr>
            <a:picLocks noChangeAspect="1"/>
          </p:cNvPicPr>
          <p:nvPr/>
        </p:nvPicPr>
        <p:blipFill>
          <a:blip r:embed="rId14"/>
          <a:stretch>
            <a:fillRect/>
          </a:stretch>
        </p:blipFill>
        <p:spPr>
          <a:xfrm>
            <a:off x="8305726" y="3429001"/>
            <a:ext cx="1830566" cy="621891"/>
          </a:xfrm>
          <a:prstGeom prst="rect">
            <a:avLst/>
          </a:prstGeom>
        </p:spPr>
      </p:pic>
      <p:pic>
        <p:nvPicPr>
          <p:cNvPr id="16" name="Picture 15">
            <a:extLst>
              <a:ext uri="{FF2B5EF4-FFF2-40B4-BE49-F238E27FC236}">
                <a16:creationId xmlns:a16="http://schemas.microsoft.com/office/drawing/2014/main" id="{BE5DC8B9-4FC9-ED63-DA3E-CEFD0B48FEF7}"/>
              </a:ext>
            </a:extLst>
          </p:cNvPr>
          <p:cNvPicPr>
            <a:picLocks noChangeAspect="1"/>
          </p:cNvPicPr>
          <p:nvPr/>
        </p:nvPicPr>
        <p:blipFill>
          <a:blip r:embed="rId15"/>
          <a:stretch>
            <a:fillRect/>
          </a:stretch>
        </p:blipFill>
        <p:spPr>
          <a:xfrm>
            <a:off x="9070946" y="4879765"/>
            <a:ext cx="1400148" cy="988829"/>
          </a:xfrm>
          <a:prstGeom prst="rect">
            <a:avLst/>
          </a:prstGeom>
        </p:spPr>
      </p:pic>
      <p:pic>
        <p:nvPicPr>
          <p:cNvPr id="18" name="Picture 17">
            <a:extLst>
              <a:ext uri="{FF2B5EF4-FFF2-40B4-BE49-F238E27FC236}">
                <a16:creationId xmlns:a16="http://schemas.microsoft.com/office/drawing/2014/main" id="{A57EFD45-1ADE-F329-EB0B-9D1DAD1083A0}"/>
              </a:ext>
            </a:extLst>
          </p:cNvPr>
          <p:cNvPicPr>
            <a:picLocks noChangeAspect="1"/>
          </p:cNvPicPr>
          <p:nvPr/>
        </p:nvPicPr>
        <p:blipFill>
          <a:blip r:embed="rId16"/>
          <a:stretch>
            <a:fillRect/>
          </a:stretch>
        </p:blipFill>
        <p:spPr>
          <a:xfrm>
            <a:off x="8942660" y="5917958"/>
            <a:ext cx="1481966" cy="796612"/>
          </a:xfrm>
          <a:prstGeom prst="rect">
            <a:avLst/>
          </a:prstGeom>
        </p:spPr>
      </p:pic>
    </p:spTree>
    <p:extLst>
      <p:ext uri="{BB962C8B-B14F-4D97-AF65-F5344CB8AC3E}">
        <p14:creationId xmlns:p14="http://schemas.microsoft.com/office/powerpoint/2010/main" val="193886819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76024" y="2488447"/>
            <a:ext cx="8996454" cy="1565631"/>
          </a:xfrm>
          <a:prstGeom prst="rect">
            <a:avLst/>
          </a:prstGeom>
          <a:solidFill>
            <a:srgbClr val="33CC33">
              <a:alpha val="20000"/>
            </a:srgbClr>
          </a:solidFill>
          <a:ln w="12700" cap="sq" cmpd="sng" algn="ctr">
            <a:solidFill>
              <a:srgbClr val="00B050"/>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latin typeface="Arial Narrow" pitchFamily="34" charset="0"/>
              <a:ea typeface="Arial Unicode MS" pitchFamily="34" charset="-128"/>
              <a:cs typeface="Arial Unicode MS" pitchFamily="34" charset="-128"/>
            </a:endParaRPr>
          </a:p>
        </p:txBody>
      </p:sp>
      <p:sp>
        <p:nvSpPr>
          <p:cNvPr id="847" name="Rectangle 846"/>
          <p:cNvSpPr/>
          <p:nvPr/>
        </p:nvSpPr>
        <p:spPr bwMode="auto">
          <a:xfrm>
            <a:off x="6317300" y="3609097"/>
            <a:ext cx="1043550" cy="415537"/>
          </a:xfrm>
          <a:prstGeom prst="rect">
            <a:avLst/>
          </a:prstGeom>
          <a:solidFill>
            <a:schemeClr val="bg1"/>
          </a:solidFill>
          <a:ln w="12700" cap="sq"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solidFill>
                <a:schemeClr val="bg1"/>
              </a:solidFill>
              <a:latin typeface="Arial Narrow" pitchFamily="34" charset="0"/>
              <a:ea typeface="Arial Unicode MS" pitchFamily="34" charset="-128"/>
              <a:cs typeface="Arial Unicode MS" pitchFamily="34" charset="-128"/>
            </a:endParaRPr>
          </a:p>
        </p:txBody>
      </p:sp>
      <p:sp>
        <p:nvSpPr>
          <p:cNvPr id="846" name="Rectangle 845"/>
          <p:cNvSpPr/>
          <p:nvPr/>
        </p:nvSpPr>
        <p:spPr bwMode="auto">
          <a:xfrm>
            <a:off x="6313773" y="3067859"/>
            <a:ext cx="1043550" cy="415537"/>
          </a:xfrm>
          <a:prstGeom prst="rect">
            <a:avLst/>
          </a:prstGeom>
          <a:solidFill>
            <a:schemeClr val="bg1"/>
          </a:solidFill>
          <a:ln w="12700" cap="sq"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solidFill>
                <a:schemeClr val="bg1"/>
              </a:solidFill>
              <a:latin typeface="Arial Narrow" pitchFamily="34" charset="0"/>
              <a:ea typeface="Arial Unicode MS" pitchFamily="34" charset="-128"/>
              <a:cs typeface="Arial Unicode MS" pitchFamily="34" charset="-128"/>
            </a:endParaRPr>
          </a:p>
        </p:txBody>
      </p:sp>
      <p:sp>
        <p:nvSpPr>
          <p:cNvPr id="7" name="Rectangle 6"/>
          <p:cNvSpPr/>
          <p:nvPr/>
        </p:nvSpPr>
        <p:spPr bwMode="auto">
          <a:xfrm>
            <a:off x="1585414" y="4077316"/>
            <a:ext cx="8996454" cy="2060594"/>
          </a:xfrm>
          <a:prstGeom prst="rect">
            <a:avLst/>
          </a:prstGeom>
          <a:solidFill>
            <a:srgbClr val="0066FF">
              <a:alpha val="20000"/>
            </a:srgbClr>
          </a:solidFill>
          <a:ln w="12700" cap="sq" cmpd="sng" algn="ctr">
            <a:solidFill>
              <a:srgbClr val="003EA2">
                <a:lumMod val="75000"/>
              </a:srgb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solidFill>
                <a:schemeClr val="bg1"/>
              </a:solidFill>
              <a:latin typeface="Arial Narrow" pitchFamily="34" charset="0"/>
              <a:ea typeface="Arial Unicode MS" pitchFamily="34" charset="-128"/>
              <a:cs typeface="Arial Unicode MS" pitchFamily="34" charset="-128"/>
            </a:endParaRPr>
          </a:p>
        </p:txBody>
      </p:sp>
      <p:sp>
        <p:nvSpPr>
          <p:cNvPr id="9" name="Rectangle 8"/>
          <p:cNvSpPr/>
          <p:nvPr/>
        </p:nvSpPr>
        <p:spPr bwMode="auto">
          <a:xfrm>
            <a:off x="1585414" y="1407735"/>
            <a:ext cx="8996454" cy="1073163"/>
          </a:xfrm>
          <a:prstGeom prst="rect">
            <a:avLst/>
          </a:prstGeom>
          <a:solidFill>
            <a:srgbClr val="FFC000">
              <a:alpha val="20000"/>
            </a:srgbClr>
          </a:solidFill>
          <a:ln w="12700" cap="sq" cmpd="sng" algn="ctr">
            <a:solidFill>
              <a:srgbClr val="FFC000"/>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latin typeface="Arial Narrow" pitchFamily="34" charset="0"/>
              <a:ea typeface="Arial Unicode MS" pitchFamily="34" charset="-128"/>
              <a:cs typeface="Arial Unicode MS" pitchFamily="34" charset="-128"/>
            </a:endParaRPr>
          </a:p>
        </p:txBody>
      </p:sp>
      <p:sp>
        <p:nvSpPr>
          <p:cNvPr id="5" name="Title 4"/>
          <p:cNvSpPr>
            <a:spLocks noGrp="1"/>
          </p:cNvSpPr>
          <p:nvPr>
            <p:ph type="title"/>
          </p:nvPr>
        </p:nvSpPr>
        <p:spPr>
          <a:xfrm>
            <a:off x="1267690" y="152400"/>
            <a:ext cx="10733809" cy="660406"/>
          </a:xfrm>
        </p:spPr>
        <p:txBody>
          <a:bodyPr/>
          <a:lstStyle/>
          <a:p>
            <a:r>
              <a:rPr lang="en-US" sz="2400" dirty="0" err="1"/>
              <a:t>Habilitar</a:t>
            </a:r>
            <a:r>
              <a:rPr lang="en-US" sz="2400" dirty="0"/>
              <a:t> la </a:t>
            </a:r>
            <a:r>
              <a:rPr lang="en-US" sz="2400" dirty="0" err="1"/>
              <a:t>Colaboración</a:t>
            </a:r>
            <a:r>
              <a:rPr lang="en-US" sz="2400" dirty="0"/>
              <a:t> / </a:t>
            </a:r>
            <a:r>
              <a:rPr lang="en-US" sz="2400" dirty="0" err="1"/>
              <a:t>Convergencia</a:t>
            </a:r>
            <a:r>
              <a:rPr lang="en-US" sz="2400" dirty="0"/>
              <a:t> OT-IT </a:t>
            </a:r>
          </a:p>
        </p:txBody>
      </p:sp>
      <p:sp>
        <p:nvSpPr>
          <p:cNvPr id="248" name="Rectangle 247"/>
          <p:cNvSpPr/>
          <p:nvPr/>
        </p:nvSpPr>
        <p:spPr bwMode="auto">
          <a:xfrm>
            <a:off x="6314736" y="3061953"/>
            <a:ext cx="1043550" cy="415537"/>
          </a:xfrm>
          <a:prstGeom prst="rect">
            <a:avLst/>
          </a:prstGeom>
          <a:solidFill>
            <a:srgbClr val="0066FF">
              <a:alpha val="20000"/>
            </a:srgbClr>
          </a:solidFill>
          <a:ln w="12700" cap="sq" cmpd="sng" algn="ctr">
            <a:solidFill>
              <a:srgbClr val="003EA2">
                <a:lumMod val="75000"/>
              </a:srgb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solidFill>
                <a:schemeClr val="bg1"/>
              </a:solidFill>
              <a:latin typeface="Arial Narrow" pitchFamily="34" charset="0"/>
              <a:ea typeface="Arial Unicode MS" pitchFamily="34" charset="-128"/>
              <a:cs typeface="Arial Unicode MS" pitchFamily="34" charset="-128"/>
            </a:endParaRPr>
          </a:p>
        </p:txBody>
      </p:sp>
      <p:sp>
        <p:nvSpPr>
          <p:cNvPr id="249" name="Rectangle 248"/>
          <p:cNvSpPr/>
          <p:nvPr/>
        </p:nvSpPr>
        <p:spPr bwMode="auto">
          <a:xfrm>
            <a:off x="6316192" y="3609997"/>
            <a:ext cx="1043550" cy="415537"/>
          </a:xfrm>
          <a:prstGeom prst="rect">
            <a:avLst/>
          </a:prstGeom>
          <a:solidFill>
            <a:srgbClr val="0066FF">
              <a:alpha val="20000"/>
            </a:srgbClr>
          </a:solidFill>
          <a:ln w="12700" cap="sq" cmpd="sng" algn="ctr">
            <a:solidFill>
              <a:srgbClr val="003EA2">
                <a:lumMod val="75000"/>
              </a:srgb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defTabSz="1219139" eaLnBrk="0" hangingPunct="0">
              <a:defRPr/>
            </a:pPr>
            <a:endParaRPr lang="en-US" sz="3600" b="1" kern="0" dirty="0">
              <a:solidFill>
                <a:schemeClr val="bg1"/>
              </a:solidFill>
              <a:latin typeface="Arial Narrow" pitchFamily="34" charset="0"/>
              <a:ea typeface="Arial Unicode MS" pitchFamily="34" charset="-128"/>
              <a:cs typeface="Arial Unicode MS" pitchFamily="34" charset="-128"/>
            </a:endParaRPr>
          </a:p>
        </p:txBody>
      </p:sp>
      <p:pic>
        <p:nvPicPr>
          <p:cNvPr id="50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3125" y="2973519"/>
            <a:ext cx="1847433" cy="1095043"/>
          </a:xfrm>
          <a:prstGeom prst="rect">
            <a:avLst/>
          </a:prstGeom>
          <a:noFill/>
          <a:ln>
            <a:noFill/>
          </a:ln>
          <a:effectLst/>
        </p:spPr>
      </p:pic>
      <p:pic>
        <p:nvPicPr>
          <p:cNvPr id="29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55997" y="2828351"/>
            <a:ext cx="722685" cy="108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613318" y="1451066"/>
            <a:ext cx="6937732" cy="4686845"/>
            <a:chOff x="446879" y="791753"/>
            <a:chExt cx="9250310" cy="6249127"/>
          </a:xfrm>
        </p:grpSpPr>
        <p:sp>
          <p:nvSpPr>
            <p:cNvPr id="294" name="Line 8"/>
            <p:cNvSpPr>
              <a:spLocks noChangeShapeType="1"/>
            </p:cNvSpPr>
            <p:nvPr/>
          </p:nvSpPr>
          <p:spPr bwMode="auto">
            <a:xfrm flipV="1">
              <a:off x="1050430" y="5285250"/>
              <a:ext cx="1373632" cy="227595"/>
            </a:xfrm>
            <a:prstGeom prst="line">
              <a:avLst/>
            </a:prstGeom>
            <a:noFill/>
            <a:ln w="19050" cmpd="dbl">
              <a:solidFill>
                <a:srgbClr val="B92B38"/>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296" name="Line 8"/>
            <p:cNvSpPr>
              <a:spLocks noChangeShapeType="1"/>
            </p:cNvSpPr>
            <p:nvPr/>
          </p:nvSpPr>
          <p:spPr bwMode="auto">
            <a:xfrm flipV="1">
              <a:off x="947124" y="5305766"/>
              <a:ext cx="755440" cy="215756"/>
            </a:xfrm>
            <a:prstGeom prst="line">
              <a:avLst/>
            </a:prstGeom>
            <a:noFill/>
            <a:ln w="19050" cap="rnd">
              <a:solidFill>
                <a:srgbClr val="B92B38"/>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299" name="Line 8"/>
            <p:cNvSpPr>
              <a:spLocks noChangeShapeType="1"/>
            </p:cNvSpPr>
            <p:nvPr/>
          </p:nvSpPr>
          <p:spPr bwMode="auto">
            <a:xfrm flipV="1">
              <a:off x="1758363" y="5296811"/>
              <a:ext cx="694946" cy="428251"/>
            </a:xfrm>
            <a:prstGeom prst="line">
              <a:avLst/>
            </a:prstGeom>
            <a:noFill/>
            <a:ln w="19050" cmpd="dbl">
              <a:solidFill>
                <a:srgbClr val="B92B38"/>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00" name="Line 8"/>
            <p:cNvSpPr>
              <a:spLocks noChangeShapeType="1"/>
            </p:cNvSpPr>
            <p:nvPr/>
          </p:nvSpPr>
          <p:spPr bwMode="auto">
            <a:xfrm flipV="1">
              <a:off x="1733146" y="5322776"/>
              <a:ext cx="85195" cy="391727"/>
            </a:xfrm>
            <a:prstGeom prst="line">
              <a:avLst/>
            </a:prstGeom>
            <a:noFill/>
            <a:ln w="19050" cap="rnd">
              <a:solidFill>
                <a:srgbClr val="B92B38"/>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01" name="Line 8"/>
            <p:cNvSpPr>
              <a:spLocks noChangeShapeType="1"/>
            </p:cNvSpPr>
            <p:nvPr/>
          </p:nvSpPr>
          <p:spPr bwMode="auto">
            <a:xfrm flipH="1" flipV="1">
              <a:off x="1955425" y="5297553"/>
              <a:ext cx="343791" cy="439995"/>
            </a:xfrm>
            <a:prstGeom prst="line">
              <a:avLst/>
            </a:prstGeom>
            <a:noFill/>
            <a:ln w="19050" cap="rnd" cmpd="sng">
              <a:solidFill>
                <a:srgbClr val="B92B38"/>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02" name="Line 8"/>
            <p:cNvSpPr>
              <a:spLocks noChangeShapeType="1"/>
            </p:cNvSpPr>
            <p:nvPr/>
          </p:nvSpPr>
          <p:spPr bwMode="auto">
            <a:xfrm flipH="1">
              <a:off x="771393" y="5542733"/>
              <a:ext cx="149693" cy="270790"/>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03" name="Line 8"/>
            <p:cNvSpPr>
              <a:spLocks noChangeShapeType="1"/>
            </p:cNvSpPr>
            <p:nvPr/>
          </p:nvSpPr>
          <p:spPr bwMode="auto">
            <a:xfrm>
              <a:off x="1002218" y="5492262"/>
              <a:ext cx="87526" cy="297021"/>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04" name="Oval 303"/>
            <p:cNvSpPr/>
            <p:nvPr/>
          </p:nvSpPr>
          <p:spPr bwMode="auto">
            <a:xfrm>
              <a:off x="4500601" y="4710818"/>
              <a:ext cx="734364" cy="390531"/>
            </a:xfrm>
            <a:prstGeom prst="ellipse">
              <a:avLst/>
            </a:prstGeom>
            <a:noFill/>
            <a:ln w="19050">
              <a:solidFill>
                <a:schemeClr val="accent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85800" eaLnBrk="0" fontAlgn="base" hangingPunct="0">
                <a:spcBef>
                  <a:spcPct val="0"/>
                </a:spcBef>
                <a:spcAft>
                  <a:spcPct val="0"/>
                </a:spcAft>
              </a:pPr>
              <a:endParaRPr lang="en-US" sz="1800" dirty="0">
                <a:solidFill>
                  <a:schemeClr val="tx1"/>
                </a:solidFill>
                <a:latin typeface="Arial" charset="0"/>
              </a:endParaRPr>
            </a:p>
          </p:txBody>
        </p:sp>
        <p:sp>
          <p:nvSpPr>
            <p:cNvPr id="305" name="Text Box 97"/>
            <p:cNvSpPr txBox="1">
              <a:spLocks noChangeArrowheads="1"/>
            </p:cNvSpPr>
            <p:nvPr/>
          </p:nvSpPr>
          <p:spPr bwMode="auto">
            <a:xfrm>
              <a:off x="1371722" y="5182962"/>
              <a:ext cx="280449" cy="102592"/>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600" dirty="0">
                  <a:ea typeface="ＭＳ Ｐゴシック" pitchFamily="-65" charset="-128"/>
                  <a:cs typeface="Arial" charset="0"/>
                </a:rPr>
                <a:t>LAN A</a:t>
              </a:r>
            </a:p>
          </p:txBody>
        </p:sp>
        <p:sp>
          <p:nvSpPr>
            <p:cNvPr id="306" name="Line 12"/>
            <p:cNvSpPr>
              <a:spLocks noChangeShapeType="1"/>
            </p:cNvSpPr>
            <p:nvPr/>
          </p:nvSpPr>
          <p:spPr bwMode="auto">
            <a:xfrm>
              <a:off x="1868418" y="4629059"/>
              <a:ext cx="771896"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07" name="Line 12"/>
            <p:cNvSpPr>
              <a:spLocks noChangeShapeType="1"/>
            </p:cNvSpPr>
            <p:nvPr/>
          </p:nvSpPr>
          <p:spPr bwMode="auto">
            <a:xfrm>
              <a:off x="1828365" y="4677956"/>
              <a:ext cx="781103"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08" name="Oval 307"/>
            <p:cNvSpPr/>
            <p:nvPr/>
          </p:nvSpPr>
          <p:spPr bwMode="auto">
            <a:xfrm rot="16200000">
              <a:off x="2101862" y="4618492"/>
              <a:ext cx="183509" cy="75156"/>
            </a:xfrm>
            <a:prstGeom prst="ellips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309" name="Line 105"/>
            <p:cNvSpPr>
              <a:spLocks noChangeShapeType="1"/>
            </p:cNvSpPr>
            <p:nvPr/>
          </p:nvSpPr>
          <p:spPr bwMode="auto">
            <a:xfrm>
              <a:off x="1820360" y="4720097"/>
              <a:ext cx="795408" cy="495161"/>
            </a:xfrm>
            <a:prstGeom prst="line">
              <a:avLst/>
            </a:prstGeom>
            <a:noFill/>
            <a:ln w="19050" cmpd="dbl">
              <a:solidFill>
                <a:srgbClr val="034EA2"/>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10" name="Line 105"/>
            <p:cNvSpPr>
              <a:spLocks noChangeShapeType="1"/>
            </p:cNvSpPr>
            <p:nvPr/>
          </p:nvSpPr>
          <p:spPr bwMode="auto">
            <a:xfrm flipH="1">
              <a:off x="1860958" y="4787113"/>
              <a:ext cx="671782" cy="413335"/>
            </a:xfrm>
            <a:prstGeom prst="line">
              <a:avLst/>
            </a:prstGeom>
            <a:noFill/>
            <a:ln w="19050" cap="rnd">
              <a:solidFill>
                <a:srgbClr val="034EA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11" name="Line 105"/>
            <p:cNvSpPr>
              <a:spLocks noChangeShapeType="1"/>
            </p:cNvSpPr>
            <p:nvPr/>
          </p:nvSpPr>
          <p:spPr bwMode="auto">
            <a:xfrm>
              <a:off x="1820975" y="4730072"/>
              <a:ext cx="13300" cy="516280"/>
            </a:xfrm>
            <a:prstGeom prst="line">
              <a:avLst/>
            </a:prstGeom>
            <a:noFill/>
            <a:ln w="19050" cap="rnd">
              <a:solidFill>
                <a:srgbClr val="034EA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12" name="Line 22"/>
            <p:cNvSpPr>
              <a:spLocks noChangeShapeType="1"/>
            </p:cNvSpPr>
            <p:nvPr/>
          </p:nvSpPr>
          <p:spPr bwMode="auto">
            <a:xfrm flipV="1">
              <a:off x="8384000" y="5588057"/>
              <a:ext cx="784472" cy="0"/>
            </a:xfrm>
            <a:prstGeom prst="line">
              <a:avLst/>
            </a:prstGeom>
            <a:noFill/>
            <a:ln w="19050" cap="sq">
              <a:solidFill>
                <a:srgbClr val="B92B38"/>
              </a:solidFill>
              <a:round/>
              <a:headEnd/>
              <a:tailEnd/>
            </a:ln>
            <a:extLst>
              <a:ext uri="{909E8E84-426E-40DD-AFC4-6F175D3DCCD1}">
                <a14:hiddenFill xmlns:a14="http://schemas.microsoft.com/office/drawing/2010/main">
                  <a:noFill/>
                </a14:hiddenFill>
              </a:ext>
            </a:extLst>
          </p:spPr>
          <p:txBody>
            <a:bodyPr/>
            <a:lstStyle/>
            <a:p>
              <a:pPr>
                <a:defRPr/>
              </a:pPr>
              <a:endParaRPr lang="en-US" sz="1200" kern="0" dirty="0">
                <a:solidFill>
                  <a:sysClr val="windowText" lastClr="000000"/>
                </a:solidFill>
              </a:endParaRPr>
            </a:p>
          </p:txBody>
        </p:sp>
        <p:sp>
          <p:nvSpPr>
            <p:cNvPr id="313" name="Oval 312"/>
            <p:cNvSpPr/>
            <p:nvPr/>
          </p:nvSpPr>
          <p:spPr bwMode="auto">
            <a:xfrm>
              <a:off x="4239034" y="4656071"/>
              <a:ext cx="1271149" cy="725355"/>
            </a:xfrm>
            <a:prstGeom prst="ellipse">
              <a:avLst/>
            </a:prstGeom>
            <a:noFill/>
            <a:ln w="19050">
              <a:solidFill>
                <a:srgbClr val="034EA2"/>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378" eaLnBrk="0" fontAlgn="base" hangingPunct="0">
                <a:spcBef>
                  <a:spcPct val="0"/>
                </a:spcBef>
                <a:spcAft>
                  <a:spcPct val="0"/>
                </a:spcAft>
              </a:pPr>
              <a:endParaRPr lang="en-US" dirty="0">
                <a:solidFill>
                  <a:schemeClr val="tx1"/>
                </a:solidFill>
                <a:latin typeface="Arial" charset="0"/>
              </a:endParaRPr>
            </a:p>
          </p:txBody>
        </p:sp>
        <p:sp>
          <p:nvSpPr>
            <p:cNvPr id="314" name="Rectangle 47"/>
            <p:cNvSpPr>
              <a:spLocks noChangeArrowheads="1"/>
            </p:cNvSpPr>
            <p:nvPr/>
          </p:nvSpPr>
          <p:spPr bwMode="auto">
            <a:xfrm>
              <a:off x="6710127" y="3646343"/>
              <a:ext cx="1416093" cy="586775"/>
            </a:xfrm>
            <a:prstGeom prst="rect">
              <a:avLst/>
            </a:prstGeom>
            <a:noFill/>
            <a:ln w="19050">
              <a:solidFill>
                <a:srgbClr val="FC8932"/>
              </a:solidFill>
              <a:prstDash val="sysDot"/>
              <a:miter lim="800000"/>
              <a:headEnd/>
              <a:tailEnd/>
            </a:ln>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15" name="Rectangle 47"/>
            <p:cNvSpPr>
              <a:spLocks noChangeArrowheads="1"/>
            </p:cNvSpPr>
            <p:nvPr/>
          </p:nvSpPr>
          <p:spPr bwMode="auto">
            <a:xfrm>
              <a:off x="6703175" y="2924285"/>
              <a:ext cx="1423045" cy="586775"/>
            </a:xfrm>
            <a:prstGeom prst="rect">
              <a:avLst/>
            </a:prstGeom>
            <a:noFill/>
            <a:ln w="19050">
              <a:solidFill>
                <a:srgbClr val="FC8932"/>
              </a:solidFill>
              <a:prstDash val="sysDot"/>
              <a:miter lim="800000"/>
              <a:headEnd/>
              <a:tailEnd/>
            </a:ln>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16" name="Line 12"/>
            <p:cNvSpPr>
              <a:spLocks noChangeShapeType="1"/>
            </p:cNvSpPr>
            <p:nvPr/>
          </p:nvSpPr>
          <p:spPr bwMode="auto">
            <a:xfrm>
              <a:off x="3682054" y="2442223"/>
              <a:ext cx="1683048"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17" name="Line 15"/>
            <p:cNvSpPr>
              <a:spLocks noChangeShapeType="1"/>
            </p:cNvSpPr>
            <p:nvPr/>
          </p:nvSpPr>
          <p:spPr bwMode="auto">
            <a:xfrm>
              <a:off x="4876542" y="1396036"/>
              <a:ext cx="418355" cy="326973"/>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18" name="Line 14"/>
            <p:cNvSpPr>
              <a:spLocks noChangeShapeType="1"/>
            </p:cNvSpPr>
            <p:nvPr/>
          </p:nvSpPr>
          <p:spPr bwMode="auto">
            <a:xfrm flipH="1">
              <a:off x="4467471" y="1419359"/>
              <a:ext cx="335108" cy="330028"/>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19" name="Line 15"/>
            <p:cNvSpPr>
              <a:spLocks noChangeShapeType="1"/>
            </p:cNvSpPr>
            <p:nvPr/>
          </p:nvSpPr>
          <p:spPr bwMode="auto">
            <a:xfrm>
              <a:off x="5371666" y="1970556"/>
              <a:ext cx="2183" cy="476661"/>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0" name="Line 22"/>
            <p:cNvSpPr>
              <a:spLocks noChangeShapeType="1"/>
            </p:cNvSpPr>
            <p:nvPr/>
          </p:nvSpPr>
          <p:spPr bwMode="auto">
            <a:xfrm flipH="1" flipV="1">
              <a:off x="4480098" y="2036154"/>
              <a:ext cx="808846" cy="389437"/>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1" name="Line 22"/>
            <p:cNvSpPr>
              <a:spLocks noChangeShapeType="1"/>
            </p:cNvSpPr>
            <p:nvPr/>
          </p:nvSpPr>
          <p:spPr bwMode="auto">
            <a:xfrm flipV="1">
              <a:off x="4520130" y="2049919"/>
              <a:ext cx="768814" cy="472373"/>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2" name="Line 14"/>
            <p:cNvSpPr>
              <a:spLocks noChangeShapeType="1"/>
            </p:cNvSpPr>
            <p:nvPr/>
          </p:nvSpPr>
          <p:spPr bwMode="auto">
            <a:xfrm flipH="1">
              <a:off x="4399332" y="1991072"/>
              <a:ext cx="845" cy="598439"/>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3" name="Line 22"/>
            <p:cNvSpPr>
              <a:spLocks noChangeShapeType="1"/>
            </p:cNvSpPr>
            <p:nvPr/>
          </p:nvSpPr>
          <p:spPr bwMode="auto">
            <a:xfrm flipH="1" flipV="1">
              <a:off x="4525374" y="2731169"/>
              <a:ext cx="733585" cy="329008"/>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4" name="Line 22"/>
            <p:cNvSpPr>
              <a:spLocks noChangeShapeType="1"/>
            </p:cNvSpPr>
            <p:nvPr/>
          </p:nvSpPr>
          <p:spPr bwMode="auto">
            <a:xfrm flipV="1">
              <a:off x="4440436" y="2616900"/>
              <a:ext cx="848509" cy="479515"/>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5" name="Line 74"/>
            <p:cNvSpPr>
              <a:spLocks noChangeShapeType="1"/>
            </p:cNvSpPr>
            <p:nvPr/>
          </p:nvSpPr>
          <p:spPr bwMode="auto">
            <a:xfrm flipV="1">
              <a:off x="467334" y="2169748"/>
              <a:ext cx="8811255" cy="0"/>
            </a:xfrm>
            <a:prstGeom prst="line">
              <a:avLst/>
            </a:prstGeom>
            <a:noFill/>
            <a:ln w="19050">
              <a:solidFill>
                <a:srgbClr val="5F5F65"/>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6" name="Line 73"/>
            <p:cNvSpPr>
              <a:spLocks noChangeShapeType="1"/>
            </p:cNvSpPr>
            <p:nvPr/>
          </p:nvSpPr>
          <p:spPr bwMode="auto">
            <a:xfrm flipV="1">
              <a:off x="467331" y="2887556"/>
              <a:ext cx="8811259" cy="0"/>
            </a:xfrm>
            <a:prstGeom prst="line">
              <a:avLst/>
            </a:prstGeom>
            <a:noFill/>
            <a:ln w="19050">
              <a:solidFill>
                <a:srgbClr val="5F5F65"/>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27" name="Rectangle 47"/>
            <p:cNvSpPr>
              <a:spLocks noChangeArrowheads="1"/>
            </p:cNvSpPr>
            <p:nvPr/>
          </p:nvSpPr>
          <p:spPr bwMode="auto">
            <a:xfrm>
              <a:off x="460067" y="2982464"/>
              <a:ext cx="3659315" cy="1232263"/>
            </a:xfrm>
            <a:prstGeom prst="rect">
              <a:avLst/>
            </a:prstGeom>
            <a:noFill/>
            <a:ln w="19050">
              <a:solidFill>
                <a:srgbClr val="FC893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28" name="Rectangle 45"/>
            <p:cNvSpPr>
              <a:spLocks noChangeArrowheads="1"/>
            </p:cNvSpPr>
            <p:nvPr/>
          </p:nvSpPr>
          <p:spPr bwMode="auto">
            <a:xfrm>
              <a:off x="467331" y="4352661"/>
              <a:ext cx="2883799" cy="2688219"/>
            </a:xfrm>
            <a:prstGeom prst="rect">
              <a:avLst/>
            </a:prstGeom>
            <a:noFill/>
            <a:ln w="19050">
              <a:solidFill>
                <a:srgbClr val="FC893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29" name="Rectangle 46"/>
            <p:cNvSpPr>
              <a:spLocks noChangeArrowheads="1"/>
            </p:cNvSpPr>
            <p:nvPr/>
          </p:nvSpPr>
          <p:spPr bwMode="auto">
            <a:xfrm>
              <a:off x="3435383" y="4352661"/>
              <a:ext cx="2883799" cy="2688219"/>
            </a:xfrm>
            <a:prstGeom prst="rect">
              <a:avLst/>
            </a:prstGeom>
            <a:noFill/>
            <a:ln w="19050">
              <a:solidFill>
                <a:srgbClr val="FC893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30" name="Rectangle 47"/>
            <p:cNvSpPr>
              <a:spLocks noChangeArrowheads="1"/>
            </p:cNvSpPr>
            <p:nvPr/>
          </p:nvSpPr>
          <p:spPr bwMode="auto">
            <a:xfrm>
              <a:off x="6394790" y="4352661"/>
              <a:ext cx="2883799" cy="2688219"/>
            </a:xfrm>
            <a:prstGeom prst="rect">
              <a:avLst/>
            </a:prstGeom>
            <a:noFill/>
            <a:ln w="19050">
              <a:solidFill>
                <a:srgbClr val="FC893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sz="1800" dirty="0">
                <a:latin typeface="Arial" charset="0"/>
                <a:ea typeface="ＭＳ Ｐゴシック" pitchFamily="-65" charset="-128"/>
                <a:cs typeface="Arial" charset="0"/>
              </a:endParaRPr>
            </a:p>
          </p:txBody>
        </p:sp>
        <p:sp>
          <p:nvSpPr>
            <p:cNvPr id="331" name="Line 39"/>
            <p:cNvSpPr>
              <a:spLocks noChangeShapeType="1"/>
            </p:cNvSpPr>
            <p:nvPr/>
          </p:nvSpPr>
          <p:spPr bwMode="auto">
            <a:xfrm>
              <a:off x="2990719" y="3627516"/>
              <a:ext cx="0" cy="147968"/>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32" name="Line 39"/>
            <p:cNvSpPr>
              <a:spLocks noChangeShapeType="1"/>
            </p:cNvSpPr>
            <p:nvPr/>
          </p:nvSpPr>
          <p:spPr bwMode="auto">
            <a:xfrm>
              <a:off x="2925435" y="3622444"/>
              <a:ext cx="0" cy="147968"/>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33" name="Line 12"/>
            <p:cNvSpPr>
              <a:spLocks noChangeShapeType="1"/>
            </p:cNvSpPr>
            <p:nvPr/>
          </p:nvSpPr>
          <p:spPr bwMode="auto">
            <a:xfrm>
              <a:off x="4391638" y="3238075"/>
              <a:ext cx="934793"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34" name="Line 12"/>
            <p:cNvSpPr>
              <a:spLocks noChangeShapeType="1"/>
            </p:cNvSpPr>
            <p:nvPr/>
          </p:nvSpPr>
          <p:spPr bwMode="auto">
            <a:xfrm>
              <a:off x="4351586" y="3286972"/>
              <a:ext cx="934793"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35" name="Line 100"/>
            <p:cNvSpPr>
              <a:spLocks noChangeShapeType="1"/>
            </p:cNvSpPr>
            <p:nvPr/>
          </p:nvSpPr>
          <p:spPr bwMode="auto">
            <a:xfrm>
              <a:off x="5519337" y="5097062"/>
              <a:ext cx="422274" cy="3315"/>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36" name="Line 38"/>
            <p:cNvSpPr>
              <a:spLocks noChangeShapeType="1"/>
            </p:cNvSpPr>
            <p:nvPr/>
          </p:nvSpPr>
          <p:spPr bwMode="auto">
            <a:xfrm flipH="1">
              <a:off x="7268528" y="5491812"/>
              <a:ext cx="140663" cy="270531"/>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37" name="Text Box 916"/>
            <p:cNvSpPr txBox="1">
              <a:spLocks noChangeArrowheads="1"/>
            </p:cNvSpPr>
            <p:nvPr/>
          </p:nvSpPr>
          <p:spPr bwMode="auto">
            <a:xfrm>
              <a:off x="3655353" y="3741612"/>
              <a:ext cx="599196" cy="41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85000"/>
                </a:lnSpc>
              </a:pPr>
              <a:r>
                <a:rPr lang="en-US" sz="800" dirty="0">
                  <a:ea typeface="ＭＳ Ｐゴシック" pitchFamily="-65" charset="-128"/>
                  <a:cs typeface="Arial" charset="0"/>
                </a:rPr>
                <a:t>Remote Access</a:t>
              </a:r>
            </a:p>
            <a:p>
              <a:pPr algn="ctr">
                <a:lnSpc>
                  <a:spcPct val="85000"/>
                </a:lnSpc>
              </a:pPr>
              <a:r>
                <a:rPr lang="en-US" sz="800" dirty="0">
                  <a:ea typeface="ＭＳ Ｐゴシック" pitchFamily="-65" charset="-128"/>
                  <a:cs typeface="Arial" charset="0"/>
                </a:rPr>
                <a:t>Server</a:t>
              </a:r>
              <a:endParaRPr lang="en-US" sz="700" dirty="0">
                <a:ea typeface="ＭＳ Ｐゴシック" pitchFamily="-65" charset="-128"/>
                <a:cs typeface="Arial" charset="0"/>
              </a:endParaRPr>
            </a:p>
          </p:txBody>
        </p:sp>
        <p:sp>
          <p:nvSpPr>
            <p:cNvPr id="338" name="Line 71"/>
            <p:cNvSpPr>
              <a:spLocks noChangeShapeType="1"/>
            </p:cNvSpPr>
            <p:nvPr/>
          </p:nvSpPr>
          <p:spPr bwMode="auto">
            <a:xfrm flipH="1">
              <a:off x="5234808" y="1419941"/>
              <a:ext cx="1855067"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39" name="Text Box 79"/>
            <p:cNvSpPr txBox="1">
              <a:spLocks noChangeArrowheads="1"/>
            </p:cNvSpPr>
            <p:nvPr/>
          </p:nvSpPr>
          <p:spPr bwMode="auto">
            <a:xfrm>
              <a:off x="5858917" y="3848489"/>
              <a:ext cx="643339" cy="295465"/>
            </a:xfrm>
            <a:prstGeom prst="rect">
              <a:avLst/>
            </a:prstGeom>
            <a:noFill/>
            <a:ln>
              <a:noFill/>
            </a:ln>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Distribution</a:t>
              </a:r>
              <a:br>
                <a:rPr lang="en-US" sz="800" dirty="0">
                  <a:ea typeface="ＭＳ Ｐゴシック" pitchFamily="-65" charset="-128"/>
                  <a:cs typeface="Arial" charset="0"/>
                </a:rPr>
              </a:br>
              <a:r>
                <a:rPr lang="en-US" sz="800" dirty="0">
                  <a:ea typeface="ＭＳ Ｐゴシック" pitchFamily="-65" charset="-128"/>
                  <a:cs typeface="Arial" charset="0"/>
                </a:rPr>
                <a:t>Switch Stack</a:t>
              </a:r>
            </a:p>
          </p:txBody>
        </p:sp>
        <p:sp>
          <p:nvSpPr>
            <p:cNvPr id="340" name="Line 8"/>
            <p:cNvSpPr>
              <a:spLocks noChangeShapeType="1"/>
            </p:cNvSpPr>
            <p:nvPr/>
          </p:nvSpPr>
          <p:spPr bwMode="auto">
            <a:xfrm>
              <a:off x="4751559" y="5423228"/>
              <a:ext cx="329742" cy="124809"/>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1" name="Line 8"/>
            <p:cNvSpPr>
              <a:spLocks noChangeShapeType="1"/>
            </p:cNvSpPr>
            <p:nvPr/>
          </p:nvSpPr>
          <p:spPr bwMode="auto">
            <a:xfrm>
              <a:off x="4192376" y="4976517"/>
              <a:ext cx="0" cy="761032"/>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2" name="Line 9"/>
            <p:cNvSpPr>
              <a:spLocks noChangeShapeType="1"/>
            </p:cNvSpPr>
            <p:nvPr/>
          </p:nvSpPr>
          <p:spPr bwMode="auto">
            <a:xfrm>
              <a:off x="4658610" y="5423228"/>
              <a:ext cx="0" cy="147968"/>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3" name="Line 16"/>
            <p:cNvSpPr>
              <a:spLocks noChangeShapeType="1"/>
            </p:cNvSpPr>
            <p:nvPr/>
          </p:nvSpPr>
          <p:spPr bwMode="auto">
            <a:xfrm>
              <a:off x="4398499" y="2727936"/>
              <a:ext cx="0" cy="57714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4" name="Line 17"/>
            <p:cNvSpPr>
              <a:spLocks noChangeShapeType="1"/>
            </p:cNvSpPr>
            <p:nvPr/>
          </p:nvSpPr>
          <p:spPr bwMode="auto">
            <a:xfrm flipV="1">
              <a:off x="3574316" y="3326116"/>
              <a:ext cx="789611" cy="340873"/>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5" name="Line 21"/>
            <p:cNvSpPr>
              <a:spLocks noChangeShapeType="1"/>
            </p:cNvSpPr>
            <p:nvPr/>
          </p:nvSpPr>
          <p:spPr bwMode="auto">
            <a:xfrm flipV="1">
              <a:off x="4981282" y="3370233"/>
              <a:ext cx="345148" cy="603971"/>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6" name="Line 22"/>
            <p:cNvSpPr>
              <a:spLocks noChangeShapeType="1"/>
            </p:cNvSpPr>
            <p:nvPr/>
          </p:nvSpPr>
          <p:spPr bwMode="auto">
            <a:xfrm>
              <a:off x="4402378" y="3326384"/>
              <a:ext cx="359949" cy="660687"/>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7" name="Line 23"/>
            <p:cNvSpPr>
              <a:spLocks noChangeShapeType="1"/>
            </p:cNvSpPr>
            <p:nvPr/>
          </p:nvSpPr>
          <p:spPr bwMode="auto">
            <a:xfrm>
              <a:off x="4821595" y="4109800"/>
              <a:ext cx="1885457" cy="365795"/>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8" name="Line 26"/>
            <p:cNvSpPr>
              <a:spLocks noChangeShapeType="1"/>
            </p:cNvSpPr>
            <p:nvPr/>
          </p:nvSpPr>
          <p:spPr bwMode="auto">
            <a:xfrm flipV="1">
              <a:off x="1933183" y="4097771"/>
              <a:ext cx="2835186" cy="484390"/>
            </a:xfrm>
            <a:prstGeom prst="line">
              <a:avLst/>
            </a:prstGeom>
            <a:noFill/>
            <a:ln w="19050">
              <a:solidFill>
                <a:srgbClr val="339966"/>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49" name="Line 27"/>
            <p:cNvSpPr>
              <a:spLocks noChangeShapeType="1"/>
            </p:cNvSpPr>
            <p:nvPr/>
          </p:nvSpPr>
          <p:spPr bwMode="auto">
            <a:xfrm flipV="1">
              <a:off x="1854988" y="4042940"/>
              <a:ext cx="2968539" cy="513329"/>
            </a:xfrm>
            <a:prstGeom prst="line">
              <a:avLst/>
            </a:prstGeom>
            <a:noFill/>
            <a:ln w="19050">
              <a:solidFill>
                <a:srgbClr val="339966"/>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0" name="Line 28"/>
            <p:cNvSpPr>
              <a:spLocks noChangeShapeType="1"/>
            </p:cNvSpPr>
            <p:nvPr/>
          </p:nvSpPr>
          <p:spPr bwMode="auto">
            <a:xfrm flipV="1">
              <a:off x="2602656" y="4141189"/>
              <a:ext cx="2198738" cy="440972"/>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1" name="Line 29"/>
            <p:cNvSpPr>
              <a:spLocks noChangeShapeType="1"/>
            </p:cNvSpPr>
            <p:nvPr/>
          </p:nvSpPr>
          <p:spPr bwMode="auto">
            <a:xfrm flipV="1">
              <a:off x="2567578" y="4195745"/>
              <a:ext cx="2194749" cy="441871"/>
            </a:xfrm>
            <a:prstGeom prst="line">
              <a:avLst/>
            </a:prstGeom>
            <a:noFill/>
            <a:ln w="19050">
              <a:solidFill>
                <a:srgbClr val="339966"/>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2" name="Line 34"/>
            <p:cNvSpPr>
              <a:spLocks noChangeShapeType="1"/>
            </p:cNvSpPr>
            <p:nvPr/>
          </p:nvSpPr>
          <p:spPr bwMode="auto">
            <a:xfrm>
              <a:off x="6854208" y="4843964"/>
              <a:ext cx="704609"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3" name="Line 35"/>
            <p:cNvSpPr>
              <a:spLocks noChangeShapeType="1"/>
            </p:cNvSpPr>
            <p:nvPr/>
          </p:nvSpPr>
          <p:spPr bwMode="auto">
            <a:xfrm>
              <a:off x="6854208" y="5470221"/>
              <a:ext cx="704609"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4" name="Line 36"/>
            <p:cNvSpPr>
              <a:spLocks noChangeShapeType="1"/>
            </p:cNvSpPr>
            <p:nvPr/>
          </p:nvSpPr>
          <p:spPr bwMode="auto">
            <a:xfrm>
              <a:off x="7475310" y="5481476"/>
              <a:ext cx="157041" cy="365145"/>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5" name="Line 37"/>
            <p:cNvSpPr>
              <a:spLocks noChangeShapeType="1"/>
            </p:cNvSpPr>
            <p:nvPr/>
          </p:nvSpPr>
          <p:spPr bwMode="auto">
            <a:xfrm>
              <a:off x="7501024" y="4843964"/>
              <a:ext cx="643985" cy="0"/>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6" name="Line 38"/>
            <p:cNvSpPr>
              <a:spLocks noChangeShapeType="1"/>
            </p:cNvSpPr>
            <p:nvPr/>
          </p:nvSpPr>
          <p:spPr bwMode="auto">
            <a:xfrm flipH="1">
              <a:off x="6781770" y="5552660"/>
              <a:ext cx="1" cy="183352"/>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7" name="Line 39"/>
            <p:cNvSpPr>
              <a:spLocks noChangeShapeType="1"/>
            </p:cNvSpPr>
            <p:nvPr/>
          </p:nvSpPr>
          <p:spPr bwMode="auto">
            <a:xfrm>
              <a:off x="6779586" y="4876129"/>
              <a:ext cx="0" cy="187547"/>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8" name="Line 71"/>
            <p:cNvSpPr>
              <a:spLocks noChangeShapeType="1"/>
            </p:cNvSpPr>
            <p:nvPr/>
          </p:nvSpPr>
          <p:spPr bwMode="auto">
            <a:xfrm>
              <a:off x="5381328" y="2631436"/>
              <a:ext cx="0" cy="67364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59" name="Line 76"/>
            <p:cNvSpPr>
              <a:spLocks noChangeShapeType="1"/>
            </p:cNvSpPr>
            <p:nvPr/>
          </p:nvSpPr>
          <p:spPr bwMode="auto">
            <a:xfrm>
              <a:off x="4411667" y="2594385"/>
              <a:ext cx="986124" cy="0"/>
            </a:xfrm>
            <a:prstGeom prst="line">
              <a:avLst/>
            </a:prstGeom>
            <a:noFill/>
            <a:ln w="19050">
              <a:solidFill>
                <a:srgbClr val="89A424"/>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60" name="Line 86"/>
            <p:cNvSpPr>
              <a:spLocks noChangeShapeType="1"/>
            </p:cNvSpPr>
            <p:nvPr/>
          </p:nvSpPr>
          <p:spPr bwMode="auto">
            <a:xfrm>
              <a:off x="5562468" y="5076149"/>
              <a:ext cx="173" cy="263093"/>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61" name="Text Box 102"/>
            <p:cNvSpPr txBox="1">
              <a:spLocks noChangeArrowheads="1"/>
            </p:cNvSpPr>
            <p:nvPr/>
          </p:nvSpPr>
          <p:spPr bwMode="auto">
            <a:xfrm>
              <a:off x="559982" y="6620471"/>
              <a:ext cx="2820147"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defRPr/>
              </a:pPr>
              <a:r>
                <a:rPr lang="en-US" sz="1050" b="1" kern="0" dirty="0" err="1">
                  <a:solidFill>
                    <a:srgbClr val="034EA2"/>
                  </a:solidFill>
                  <a:latin typeface="Arial" charset="0"/>
                  <a:ea typeface="ＭＳ Ｐゴシック" pitchFamily="-65" charset="-128"/>
                  <a:cs typeface="Arial" charset="0"/>
                </a:rPr>
                <a:t>Celda</a:t>
              </a:r>
              <a:r>
                <a:rPr lang="en-US" sz="1050" b="1" kern="0" dirty="0">
                  <a:solidFill>
                    <a:srgbClr val="034EA2"/>
                  </a:solidFill>
                  <a:latin typeface="Arial" charset="0"/>
                  <a:ea typeface="ＭＳ Ｐゴシック" pitchFamily="-65" charset="-128"/>
                  <a:cs typeface="Arial" charset="0"/>
                </a:rPr>
                <a:t>/Area - </a:t>
              </a:r>
              <a:r>
                <a:rPr lang="en-US" sz="1050" b="1" kern="0" dirty="0" err="1">
                  <a:solidFill>
                    <a:srgbClr val="034EA2"/>
                  </a:solidFill>
                  <a:latin typeface="Arial" charset="0"/>
                  <a:ea typeface="ＭＳ Ｐゴシック" pitchFamily="-65" charset="-128"/>
                  <a:cs typeface="Arial" charset="0"/>
                </a:rPr>
                <a:t>Niveles</a:t>
              </a:r>
              <a:r>
                <a:rPr lang="en-US" sz="1050" b="1" kern="0" dirty="0">
                  <a:solidFill>
                    <a:srgbClr val="034EA2"/>
                  </a:solidFill>
                  <a:latin typeface="Arial" charset="0"/>
                  <a:ea typeface="ＭＳ Ｐゴシック" pitchFamily="-65" charset="-128"/>
                  <a:cs typeface="Arial" charset="0"/>
                </a:rPr>
                <a:t> 0-2</a:t>
              </a:r>
              <a:br>
                <a:rPr lang="en-US" sz="900" b="1" kern="0" dirty="0">
                  <a:solidFill>
                    <a:srgbClr val="034EA2"/>
                  </a:solidFill>
                  <a:latin typeface="Arial" charset="0"/>
                  <a:ea typeface="ＭＳ Ｐゴシック" pitchFamily="-65" charset="-128"/>
                  <a:cs typeface="Arial" charset="0"/>
                </a:rPr>
              </a:br>
              <a:r>
                <a:rPr lang="en-US" sz="900" kern="0" dirty="0">
                  <a:solidFill>
                    <a:srgbClr val="034EA2"/>
                  </a:solidFill>
                  <a:latin typeface="Arial" charset="0"/>
                  <a:ea typeface="ＭＳ Ｐゴシック" pitchFamily="-65" charset="-128"/>
                  <a:cs typeface="Arial" charset="0"/>
                </a:rPr>
                <a:t>(Skids, </a:t>
              </a:r>
              <a:r>
                <a:rPr lang="en-US" sz="900" kern="0" dirty="0" err="1">
                  <a:solidFill>
                    <a:srgbClr val="034EA2"/>
                  </a:solidFill>
                  <a:latin typeface="Arial" charset="0"/>
                  <a:ea typeface="ＭＳ Ｐゴシック" pitchFamily="-65" charset="-128"/>
                  <a:cs typeface="Arial" charset="0"/>
                </a:rPr>
                <a:t>Equipos</a:t>
              </a:r>
              <a:r>
                <a:rPr lang="en-US" sz="900" kern="0" dirty="0">
                  <a:solidFill>
                    <a:srgbClr val="034EA2"/>
                  </a:solidFill>
                  <a:latin typeface="Arial" charset="0"/>
                  <a:ea typeface="ＭＳ Ｐゴシック" pitchFamily="-65" charset="-128"/>
                  <a:cs typeface="Arial" charset="0"/>
                </a:rPr>
                <a:t>)</a:t>
              </a:r>
            </a:p>
          </p:txBody>
        </p:sp>
        <p:sp>
          <p:nvSpPr>
            <p:cNvPr id="363" name="Line 105"/>
            <p:cNvSpPr>
              <a:spLocks noChangeShapeType="1"/>
            </p:cNvSpPr>
            <p:nvPr/>
          </p:nvSpPr>
          <p:spPr bwMode="auto">
            <a:xfrm>
              <a:off x="7469919" y="4860046"/>
              <a:ext cx="0" cy="585437"/>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64" name="Text Box 112"/>
            <p:cNvSpPr txBox="1">
              <a:spLocks noChangeArrowheads="1"/>
            </p:cNvSpPr>
            <p:nvPr/>
          </p:nvSpPr>
          <p:spPr bwMode="auto">
            <a:xfrm>
              <a:off x="7358010" y="2256251"/>
              <a:ext cx="2339179" cy="6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r">
                <a:lnSpc>
                  <a:spcPct val="90000"/>
                </a:lnSpc>
                <a:defRPr/>
              </a:pPr>
              <a:r>
                <a:rPr lang="en-US" sz="1050" b="1" kern="0" dirty="0">
                  <a:solidFill>
                    <a:srgbClr val="034EA2"/>
                  </a:solidFill>
                  <a:latin typeface="Arial" charset="0"/>
                  <a:ea typeface="ＭＳ Ｐゴシック" pitchFamily="-65" charset="-128"/>
                  <a:cs typeface="Arial" charset="0"/>
                </a:rPr>
                <a:t>Zona Industrial </a:t>
              </a:r>
              <a:r>
                <a:rPr lang="en-US" sz="1050" b="1" kern="0" dirty="0" err="1">
                  <a:solidFill>
                    <a:srgbClr val="034EA2"/>
                  </a:solidFill>
                  <a:latin typeface="Arial" charset="0"/>
                  <a:ea typeface="ＭＳ Ｐゴシック" pitchFamily="-65" charset="-128"/>
                  <a:cs typeface="Arial" charset="0"/>
                </a:rPr>
                <a:t>Desmilitarizada</a:t>
              </a:r>
              <a:r>
                <a:rPr lang="en-US" sz="1050" b="1" kern="0" dirty="0">
                  <a:solidFill>
                    <a:srgbClr val="034EA2"/>
                  </a:solidFill>
                  <a:latin typeface="Arial" charset="0"/>
                  <a:ea typeface="ＭＳ Ｐゴシック" pitchFamily="-65" charset="-128"/>
                  <a:cs typeface="Arial" charset="0"/>
                </a:rPr>
                <a:t>  (IDMZ)</a:t>
              </a:r>
            </a:p>
            <a:p>
              <a:pPr algn="r">
                <a:lnSpc>
                  <a:spcPct val="90000"/>
                </a:lnSpc>
                <a:defRPr/>
              </a:pPr>
              <a:r>
                <a:rPr lang="en-US" sz="1050" b="1" kern="0" dirty="0">
                  <a:solidFill>
                    <a:srgbClr val="034EA2"/>
                  </a:solidFill>
                  <a:latin typeface="Arial" charset="0"/>
                  <a:ea typeface="ＭＳ Ｐゴシック" pitchFamily="-65" charset="-128"/>
                  <a:cs typeface="Arial" charset="0"/>
                </a:rPr>
                <a:t>Nivel 3.5</a:t>
              </a:r>
            </a:p>
          </p:txBody>
        </p:sp>
        <p:sp>
          <p:nvSpPr>
            <p:cNvPr id="365" name="Text Box 113"/>
            <p:cNvSpPr txBox="1">
              <a:spLocks noChangeArrowheads="1"/>
            </p:cNvSpPr>
            <p:nvPr/>
          </p:nvSpPr>
          <p:spPr bwMode="auto">
            <a:xfrm>
              <a:off x="8126221" y="1394441"/>
              <a:ext cx="1498116" cy="6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r">
                <a:lnSpc>
                  <a:spcPct val="90000"/>
                </a:lnSpc>
                <a:defRPr/>
              </a:pPr>
              <a:r>
                <a:rPr lang="en-US" sz="1050" b="1" kern="0" dirty="0">
                  <a:solidFill>
                    <a:srgbClr val="034EA2"/>
                  </a:solidFill>
                  <a:latin typeface="Arial" charset="0"/>
                  <a:ea typeface="ＭＳ Ｐゴシック" pitchFamily="-65" charset="-128"/>
                  <a:cs typeface="Arial" charset="0"/>
                </a:rPr>
                <a:t>Zona de </a:t>
              </a:r>
              <a:r>
                <a:rPr lang="en-US" sz="1050" b="1" kern="0" dirty="0" err="1">
                  <a:solidFill>
                    <a:srgbClr val="034EA2"/>
                  </a:solidFill>
                  <a:latin typeface="Arial" charset="0"/>
                  <a:ea typeface="ＭＳ Ｐゴシック" pitchFamily="-65" charset="-128"/>
                  <a:cs typeface="Arial" charset="0"/>
                </a:rPr>
                <a:t>empresa</a:t>
              </a:r>
              <a:br>
                <a:rPr lang="en-US" sz="1050" b="1" kern="0" dirty="0">
                  <a:solidFill>
                    <a:srgbClr val="034EA2"/>
                  </a:solidFill>
                  <a:latin typeface="Arial" charset="0"/>
                  <a:ea typeface="ＭＳ Ｐゴシック" pitchFamily="-65" charset="-128"/>
                  <a:cs typeface="Arial" charset="0"/>
                </a:rPr>
              </a:br>
              <a:r>
                <a:rPr lang="en-US" sz="1050" b="1" kern="0" dirty="0" err="1">
                  <a:solidFill>
                    <a:srgbClr val="034EA2"/>
                  </a:solidFill>
                  <a:latin typeface="Arial" charset="0"/>
                  <a:ea typeface="ＭＳ Ｐゴシック" pitchFamily="-65" charset="-128"/>
                  <a:cs typeface="Arial" charset="0"/>
                </a:rPr>
                <a:t>Niveles</a:t>
              </a:r>
              <a:r>
                <a:rPr lang="en-US" sz="1050" b="1" kern="0" dirty="0">
                  <a:solidFill>
                    <a:srgbClr val="034EA2"/>
                  </a:solidFill>
                  <a:latin typeface="Arial" charset="0"/>
                  <a:ea typeface="ＭＳ Ｐゴシック" pitchFamily="-65" charset="-128"/>
                  <a:cs typeface="Arial" charset="0"/>
                </a:rPr>
                <a:t> 4-5</a:t>
              </a:r>
            </a:p>
          </p:txBody>
        </p:sp>
        <p:sp>
          <p:nvSpPr>
            <p:cNvPr id="366" name="Text Box 898"/>
            <p:cNvSpPr txBox="1">
              <a:spLocks noChangeArrowheads="1"/>
            </p:cNvSpPr>
            <p:nvPr/>
          </p:nvSpPr>
          <p:spPr bwMode="auto">
            <a:xfrm>
              <a:off x="7935030" y="2956180"/>
              <a:ext cx="1646755" cy="66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r">
                <a:lnSpc>
                  <a:spcPct val="90000"/>
                </a:lnSpc>
                <a:defRPr/>
              </a:pPr>
              <a:r>
                <a:rPr lang="en-US" sz="1050" b="1" kern="0" dirty="0">
                  <a:solidFill>
                    <a:srgbClr val="034EA2"/>
                  </a:solidFill>
                  <a:latin typeface="Arial" charset="0"/>
                  <a:ea typeface="ＭＳ Ｐゴシック" pitchFamily="-65" charset="-128"/>
                  <a:cs typeface="Arial" charset="0"/>
                </a:rPr>
                <a:t>Zona Industrial</a:t>
              </a:r>
            </a:p>
            <a:p>
              <a:pPr algn="r">
                <a:lnSpc>
                  <a:spcPct val="90000"/>
                </a:lnSpc>
                <a:defRPr/>
              </a:pPr>
              <a:r>
                <a:rPr lang="en-US" sz="1050" b="1" kern="0" dirty="0" err="1">
                  <a:solidFill>
                    <a:srgbClr val="034EA2"/>
                  </a:solidFill>
                  <a:latin typeface="Arial" charset="0"/>
                  <a:ea typeface="ＭＳ Ｐゴシック" pitchFamily="-65" charset="-128"/>
                  <a:cs typeface="Arial" charset="0"/>
                </a:rPr>
                <a:t>Niveles</a:t>
              </a:r>
              <a:r>
                <a:rPr lang="en-US" sz="1050" b="1" kern="0" dirty="0">
                  <a:solidFill>
                    <a:srgbClr val="034EA2"/>
                  </a:solidFill>
                  <a:latin typeface="Arial" charset="0"/>
                  <a:ea typeface="ＭＳ Ｐゴシック" pitchFamily="-65" charset="-128"/>
                  <a:cs typeface="Arial" charset="0"/>
                </a:rPr>
                <a:t> 0-3</a:t>
              </a:r>
            </a:p>
            <a:p>
              <a:pPr algn="r">
                <a:lnSpc>
                  <a:spcPct val="90000"/>
                </a:lnSpc>
                <a:defRPr/>
              </a:pPr>
              <a:r>
                <a:rPr lang="en-US" sz="900" kern="0" dirty="0">
                  <a:solidFill>
                    <a:srgbClr val="034EA2"/>
                  </a:solidFill>
                  <a:latin typeface="Arial" charset="0"/>
                  <a:ea typeface="ＭＳ Ｐゴシック" pitchFamily="-65" charset="-128"/>
                  <a:cs typeface="Arial" charset="0"/>
                </a:rPr>
                <a:t>(Red de planta) </a:t>
              </a:r>
            </a:p>
          </p:txBody>
        </p:sp>
        <p:sp>
          <p:nvSpPr>
            <p:cNvPr id="367" name="Text Box 572"/>
            <p:cNvSpPr txBox="1">
              <a:spLocks noChangeArrowheads="1"/>
            </p:cNvSpPr>
            <p:nvPr/>
          </p:nvSpPr>
          <p:spPr bwMode="auto">
            <a:xfrm>
              <a:off x="5554727" y="3007139"/>
              <a:ext cx="448841" cy="29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solidFill>
                    <a:srgbClr val="000000"/>
                  </a:solidFill>
                  <a:ea typeface="ＭＳ Ｐゴシック" pitchFamily="-65" charset="-128"/>
                  <a:cs typeface="Arial" charset="0"/>
                </a:rPr>
                <a:t>Core</a:t>
              </a:r>
            </a:p>
            <a:p>
              <a:pPr algn="ctr">
                <a:lnSpc>
                  <a:spcPct val="90000"/>
                </a:lnSpc>
              </a:pPr>
              <a:r>
                <a:rPr lang="en-US" sz="800" dirty="0">
                  <a:solidFill>
                    <a:srgbClr val="000000"/>
                  </a:solidFill>
                  <a:ea typeface="ＭＳ Ｐゴシック" pitchFamily="-65" charset="-128"/>
                  <a:cs typeface="Arial" charset="0"/>
                </a:rPr>
                <a:t>Switches</a:t>
              </a:r>
            </a:p>
          </p:txBody>
        </p:sp>
        <p:sp>
          <p:nvSpPr>
            <p:cNvPr id="369" name="Line 76"/>
            <p:cNvSpPr>
              <a:spLocks noChangeShapeType="1"/>
            </p:cNvSpPr>
            <p:nvPr/>
          </p:nvSpPr>
          <p:spPr bwMode="auto">
            <a:xfrm>
              <a:off x="4457763" y="2550559"/>
              <a:ext cx="986124" cy="0"/>
            </a:xfrm>
            <a:prstGeom prst="line">
              <a:avLst/>
            </a:prstGeom>
            <a:noFill/>
            <a:ln w="19050">
              <a:solidFill>
                <a:srgbClr val="89A424"/>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70" name="Line 13"/>
            <p:cNvSpPr>
              <a:spLocks noChangeShapeType="1"/>
            </p:cNvSpPr>
            <p:nvPr/>
          </p:nvSpPr>
          <p:spPr bwMode="auto">
            <a:xfrm>
              <a:off x="3232927" y="2579969"/>
              <a:ext cx="646989" cy="86727"/>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71" name="Line 12"/>
            <p:cNvSpPr>
              <a:spLocks noChangeShapeType="1"/>
            </p:cNvSpPr>
            <p:nvPr/>
          </p:nvSpPr>
          <p:spPr bwMode="auto">
            <a:xfrm flipV="1">
              <a:off x="3260098" y="2438249"/>
              <a:ext cx="395925" cy="144933"/>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72" name="Line 13"/>
            <p:cNvSpPr>
              <a:spLocks noChangeShapeType="1"/>
            </p:cNvSpPr>
            <p:nvPr/>
          </p:nvSpPr>
          <p:spPr bwMode="auto">
            <a:xfrm>
              <a:off x="3814066" y="2663419"/>
              <a:ext cx="513877"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pic>
          <p:nvPicPr>
            <p:cNvPr id="373"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82055" y="2576399"/>
              <a:ext cx="424741" cy="17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6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42404" y="2370531"/>
              <a:ext cx="424741" cy="17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 name="Picture 78" descr="icon_col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33986" y="2352775"/>
              <a:ext cx="316085" cy="2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 name="Picture 77" descr="icon_col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53751" y="2477033"/>
              <a:ext cx="316085" cy="2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 name="Line 12"/>
            <p:cNvSpPr>
              <a:spLocks noChangeShapeType="1"/>
            </p:cNvSpPr>
            <p:nvPr/>
          </p:nvSpPr>
          <p:spPr bwMode="auto">
            <a:xfrm flipH="1">
              <a:off x="3490348" y="3364683"/>
              <a:ext cx="104257" cy="317677"/>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78" name="Line 6"/>
            <p:cNvSpPr>
              <a:spLocks noChangeShapeType="1"/>
            </p:cNvSpPr>
            <p:nvPr/>
          </p:nvSpPr>
          <p:spPr bwMode="auto">
            <a:xfrm flipV="1">
              <a:off x="3469811" y="3710720"/>
              <a:ext cx="30468" cy="230628"/>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79" name="Line 12"/>
            <p:cNvSpPr>
              <a:spLocks noChangeShapeType="1"/>
            </p:cNvSpPr>
            <p:nvPr/>
          </p:nvSpPr>
          <p:spPr bwMode="auto">
            <a:xfrm>
              <a:off x="3413899" y="3375363"/>
              <a:ext cx="86380" cy="306996"/>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380" name="Line 6"/>
            <p:cNvSpPr>
              <a:spLocks noChangeShapeType="1"/>
            </p:cNvSpPr>
            <p:nvPr/>
          </p:nvSpPr>
          <p:spPr bwMode="auto">
            <a:xfrm flipH="1" flipV="1">
              <a:off x="3490347" y="3702371"/>
              <a:ext cx="127143" cy="231329"/>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pic>
          <p:nvPicPr>
            <p:cNvPr id="381"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46104" y="3910462"/>
              <a:ext cx="380732" cy="18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2"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69734" y="2491775"/>
              <a:ext cx="380732" cy="18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3" name="Text Box 91"/>
            <p:cNvSpPr txBox="1">
              <a:spLocks noChangeArrowheads="1"/>
            </p:cNvSpPr>
            <p:nvPr/>
          </p:nvSpPr>
          <p:spPr bwMode="auto">
            <a:xfrm>
              <a:off x="5459884" y="5904637"/>
              <a:ext cx="831753"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err="1">
                  <a:ea typeface="ＭＳ Ｐゴシック" pitchFamily="-65" charset="-128"/>
                  <a:cs typeface="Arial" charset="0"/>
                </a:rPr>
                <a:t>Instrumentación</a:t>
              </a:r>
              <a:endParaRPr lang="en-US" sz="800" dirty="0">
                <a:ea typeface="ＭＳ Ｐゴシック" pitchFamily="-65" charset="-128"/>
                <a:cs typeface="Arial" charset="0"/>
              </a:endParaRPr>
            </a:p>
          </p:txBody>
        </p:sp>
        <p:sp>
          <p:nvSpPr>
            <p:cNvPr id="384" name="Text Box 898"/>
            <p:cNvSpPr txBox="1">
              <a:spLocks noChangeArrowheads="1"/>
            </p:cNvSpPr>
            <p:nvPr/>
          </p:nvSpPr>
          <p:spPr bwMode="auto">
            <a:xfrm>
              <a:off x="446879" y="3870552"/>
              <a:ext cx="2180431" cy="30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nSpc>
                  <a:spcPct val="90000"/>
                </a:lnSpc>
                <a:defRPr/>
              </a:pPr>
              <a:r>
                <a:rPr lang="en-US" sz="1050" b="1" kern="0" dirty="0">
                  <a:solidFill>
                    <a:srgbClr val="034EA2"/>
                  </a:solidFill>
                  <a:latin typeface="Arial" charset="0"/>
                  <a:ea typeface="ＭＳ Ｐゴシック" pitchFamily="-65" charset="-128"/>
                  <a:cs typeface="Arial" charset="0"/>
                </a:rPr>
                <a:t>Nivel 3 - </a:t>
              </a:r>
              <a:r>
                <a:rPr lang="en-US" sz="900" kern="0" dirty="0">
                  <a:solidFill>
                    <a:srgbClr val="034EA2"/>
                  </a:solidFill>
                  <a:latin typeface="Arial" charset="0"/>
                  <a:ea typeface="ＭＳ Ｐゴシック" pitchFamily="-65" charset="-128"/>
                  <a:cs typeface="Arial" charset="0"/>
                </a:rPr>
                <a:t>(Sala de Control)</a:t>
              </a:r>
            </a:p>
          </p:txBody>
        </p:sp>
        <p:sp>
          <p:nvSpPr>
            <p:cNvPr id="385" name="Line 17"/>
            <p:cNvSpPr>
              <a:spLocks noChangeShapeType="1"/>
            </p:cNvSpPr>
            <p:nvPr/>
          </p:nvSpPr>
          <p:spPr bwMode="auto">
            <a:xfrm flipV="1">
              <a:off x="3579884" y="3338413"/>
              <a:ext cx="1715013" cy="35978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86" name="Line 17"/>
            <p:cNvSpPr>
              <a:spLocks noChangeShapeType="1"/>
            </p:cNvSpPr>
            <p:nvPr/>
          </p:nvSpPr>
          <p:spPr bwMode="auto">
            <a:xfrm flipH="1" flipV="1">
              <a:off x="5389224" y="3326115"/>
              <a:ext cx="743839" cy="323853"/>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87" name="Line 17"/>
            <p:cNvSpPr>
              <a:spLocks noChangeShapeType="1"/>
            </p:cNvSpPr>
            <p:nvPr/>
          </p:nvSpPr>
          <p:spPr bwMode="auto">
            <a:xfrm flipH="1" flipV="1">
              <a:off x="4408070" y="3344749"/>
              <a:ext cx="1715623" cy="345752"/>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388" name="Picture 106"/>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0448" y="3036945"/>
              <a:ext cx="283161" cy="4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 name="Picture 50"/>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70214" y="3036945"/>
              <a:ext cx="283161" cy="4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 name="Line 25"/>
            <p:cNvSpPr>
              <a:spLocks noChangeShapeType="1"/>
            </p:cNvSpPr>
            <p:nvPr/>
          </p:nvSpPr>
          <p:spPr bwMode="auto">
            <a:xfrm rot="16200000" flipH="1">
              <a:off x="3211388" y="3378148"/>
              <a:ext cx="194081" cy="403847"/>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391" name="TextBox 49"/>
            <p:cNvSpPr txBox="1">
              <a:spLocks noChangeArrowheads="1"/>
            </p:cNvSpPr>
            <p:nvPr/>
          </p:nvSpPr>
          <p:spPr bwMode="auto">
            <a:xfrm>
              <a:off x="2760142" y="3170617"/>
              <a:ext cx="447207"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Active</a:t>
              </a:r>
            </a:p>
          </p:txBody>
        </p:sp>
        <p:pic>
          <p:nvPicPr>
            <p:cNvPr id="392" name="Picture 391"/>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79239" y="3415112"/>
              <a:ext cx="345053" cy="223448"/>
            </a:xfrm>
            <a:prstGeom prst="rect">
              <a:avLst/>
            </a:prstGeom>
          </p:spPr>
        </p:pic>
        <p:pic>
          <p:nvPicPr>
            <p:cNvPr id="393" name="Picture 2"/>
            <p:cNvPicPr>
              <a:picLocks noChangeArrowheads="1"/>
            </p:cNvPicPr>
            <p:nvPr/>
          </p:nvPicPr>
          <p:blipFill>
            <a:blip r:embed="rId10" cstate="screen">
              <a:extLst>
                <a:ext uri="{28A0092B-C50C-407E-A947-70E740481C1C}">
                  <a14:useLocalDpi xmlns:a14="http://schemas.microsoft.com/office/drawing/2010/main"/>
                </a:ext>
              </a:extLst>
            </a:blip>
            <a:srcRect r="-12651"/>
            <a:stretch>
              <a:fillRect/>
            </a:stretch>
          </p:blipFill>
          <p:spPr bwMode="auto">
            <a:xfrm rot="7677598">
              <a:off x="8424356" y="4847485"/>
              <a:ext cx="83287" cy="41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4" name="TextBox 49"/>
            <p:cNvSpPr txBox="1">
              <a:spLocks noChangeArrowheads="1"/>
            </p:cNvSpPr>
            <p:nvPr/>
          </p:nvSpPr>
          <p:spPr bwMode="auto">
            <a:xfrm>
              <a:off x="8471742" y="4787963"/>
              <a:ext cx="451068"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SSID</a:t>
              </a:r>
            </a:p>
            <a:p>
              <a:pPr algn="ctr" eaLnBrk="1" hangingPunct="1"/>
              <a:r>
                <a:rPr lang="en-US" sz="800" dirty="0">
                  <a:latin typeface="Arial Narrow" panose="020B0606020202030204" pitchFamily="34" charset="0"/>
                </a:rPr>
                <a:t>5 GHz</a:t>
              </a:r>
            </a:p>
          </p:txBody>
        </p:sp>
        <p:sp>
          <p:nvSpPr>
            <p:cNvPr id="395" name="TextBox 49"/>
            <p:cNvSpPr txBox="1">
              <a:spLocks noChangeArrowheads="1"/>
            </p:cNvSpPr>
            <p:nvPr/>
          </p:nvSpPr>
          <p:spPr bwMode="auto">
            <a:xfrm>
              <a:off x="8908216" y="5234735"/>
              <a:ext cx="335716"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WGB</a:t>
              </a:r>
            </a:p>
          </p:txBody>
        </p:sp>
        <p:sp>
          <p:nvSpPr>
            <p:cNvPr id="396" name="Line 22"/>
            <p:cNvSpPr>
              <a:spLocks noChangeShapeType="1"/>
            </p:cNvSpPr>
            <p:nvPr/>
          </p:nvSpPr>
          <p:spPr bwMode="auto">
            <a:xfrm flipV="1">
              <a:off x="7712459" y="5445483"/>
              <a:ext cx="184579" cy="0"/>
            </a:xfrm>
            <a:prstGeom prst="line">
              <a:avLst/>
            </a:prstGeom>
            <a:noFill/>
            <a:ln w="19050" cap="sq">
              <a:solidFill>
                <a:srgbClr val="C00000"/>
              </a:solidFill>
              <a:round/>
              <a:headEnd/>
              <a:tailEnd/>
            </a:ln>
            <a:extLst>
              <a:ext uri="{909E8E84-426E-40DD-AFC4-6F175D3DCCD1}">
                <a14:hiddenFill xmlns:a14="http://schemas.microsoft.com/office/drawing/2010/main">
                  <a:noFill/>
                </a14:hiddenFill>
              </a:ext>
            </a:extLst>
          </p:spPr>
          <p:txBody>
            <a:bodyPr/>
            <a:lstStyle/>
            <a:p>
              <a:pPr>
                <a:defRPr/>
              </a:pPr>
              <a:endParaRPr lang="en-US" sz="1800" kern="0" dirty="0">
                <a:solidFill>
                  <a:sysClr val="windowText" lastClr="000000"/>
                </a:solidFill>
              </a:endParaRPr>
            </a:p>
          </p:txBody>
        </p:sp>
        <p:sp>
          <p:nvSpPr>
            <p:cNvPr id="397" name="Line 36"/>
            <p:cNvSpPr>
              <a:spLocks noChangeShapeType="1"/>
            </p:cNvSpPr>
            <p:nvPr/>
          </p:nvSpPr>
          <p:spPr bwMode="auto">
            <a:xfrm>
              <a:off x="7509695" y="4860046"/>
              <a:ext cx="374372" cy="268917"/>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398" name="Line 22"/>
            <p:cNvSpPr>
              <a:spLocks noChangeShapeType="1"/>
            </p:cNvSpPr>
            <p:nvPr/>
          </p:nvSpPr>
          <p:spPr bwMode="auto">
            <a:xfrm flipV="1">
              <a:off x="8786865" y="5375372"/>
              <a:ext cx="0" cy="430711"/>
            </a:xfrm>
            <a:prstGeom prst="line">
              <a:avLst/>
            </a:prstGeom>
            <a:noFill/>
            <a:ln w="19050" cap="sq">
              <a:solidFill>
                <a:srgbClr val="B92B38"/>
              </a:solidFill>
              <a:round/>
              <a:headEnd/>
              <a:tailEnd/>
            </a:ln>
            <a:extLst>
              <a:ext uri="{909E8E84-426E-40DD-AFC4-6F175D3DCCD1}">
                <a14:hiddenFill xmlns:a14="http://schemas.microsoft.com/office/drawing/2010/main">
                  <a:noFill/>
                </a14:hiddenFill>
              </a:ext>
            </a:extLst>
          </p:spPr>
          <p:txBody>
            <a:bodyPr/>
            <a:lstStyle/>
            <a:p>
              <a:pPr>
                <a:defRPr/>
              </a:pPr>
              <a:endParaRPr lang="en-US" sz="1200" kern="0" dirty="0">
                <a:solidFill>
                  <a:sysClr val="windowText" lastClr="000000"/>
                </a:solidFill>
              </a:endParaRPr>
            </a:p>
          </p:txBody>
        </p:sp>
        <p:sp>
          <p:nvSpPr>
            <p:cNvPr id="399" name="TextBox 49"/>
            <p:cNvSpPr txBox="1">
              <a:spLocks noChangeArrowheads="1"/>
            </p:cNvSpPr>
            <p:nvPr/>
          </p:nvSpPr>
          <p:spPr bwMode="auto">
            <a:xfrm>
              <a:off x="7965862" y="4573101"/>
              <a:ext cx="378747"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LWAP</a:t>
              </a:r>
            </a:p>
          </p:txBody>
        </p:sp>
        <p:sp>
          <p:nvSpPr>
            <p:cNvPr id="400" name="TextBox 49"/>
            <p:cNvSpPr txBox="1">
              <a:spLocks noChangeArrowheads="1"/>
            </p:cNvSpPr>
            <p:nvPr/>
          </p:nvSpPr>
          <p:spPr bwMode="auto">
            <a:xfrm>
              <a:off x="3439024" y="5076149"/>
              <a:ext cx="402444"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LWAP</a:t>
              </a:r>
            </a:p>
          </p:txBody>
        </p:sp>
        <p:sp>
          <p:nvSpPr>
            <p:cNvPr id="401" name="TextBox 49"/>
            <p:cNvSpPr txBox="1">
              <a:spLocks noChangeArrowheads="1"/>
            </p:cNvSpPr>
            <p:nvPr/>
          </p:nvSpPr>
          <p:spPr bwMode="auto">
            <a:xfrm>
              <a:off x="3497792" y="4487659"/>
              <a:ext cx="503344"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SSID</a:t>
              </a:r>
            </a:p>
            <a:p>
              <a:pPr algn="ctr" eaLnBrk="1" hangingPunct="1"/>
              <a:r>
                <a:rPr lang="en-US" sz="800" dirty="0">
                  <a:latin typeface="Arial Narrow" panose="020B0606020202030204" pitchFamily="34" charset="0"/>
                </a:rPr>
                <a:t>2.4 GHz</a:t>
              </a:r>
            </a:p>
          </p:txBody>
        </p:sp>
        <p:sp>
          <p:nvSpPr>
            <p:cNvPr id="402" name="Line 25"/>
            <p:cNvSpPr>
              <a:spLocks noChangeShapeType="1"/>
            </p:cNvSpPr>
            <p:nvPr/>
          </p:nvSpPr>
          <p:spPr bwMode="auto">
            <a:xfrm rot="16200000">
              <a:off x="3214802" y="3553604"/>
              <a:ext cx="129035" cy="44192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403" name="Oval 402"/>
            <p:cNvSpPr/>
            <p:nvPr/>
          </p:nvSpPr>
          <p:spPr bwMode="auto">
            <a:xfrm>
              <a:off x="2855819" y="3657373"/>
              <a:ext cx="187893" cy="73403"/>
            </a:xfrm>
            <a:prstGeom prst="ellipse">
              <a:avLst/>
            </a:prstGeom>
            <a:noFill/>
            <a:ln w="9525">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pic>
          <p:nvPicPr>
            <p:cNvPr id="404" name="Picture 403"/>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79239" y="3771293"/>
              <a:ext cx="345053" cy="223448"/>
            </a:xfrm>
            <a:prstGeom prst="rect">
              <a:avLst/>
            </a:prstGeom>
          </p:spPr>
        </p:pic>
        <p:sp>
          <p:nvSpPr>
            <p:cNvPr id="405" name="TextBox 49"/>
            <p:cNvSpPr txBox="1">
              <a:spLocks noChangeArrowheads="1"/>
            </p:cNvSpPr>
            <p:nvPr/>
          </p:nvSpPr>
          <p:spPr bwMode="auto">
            <a:xfrm>
              <a:off x="2771483" y="3994741"/>
              <a:ext cx="448019"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Standby</a:t>
              </a:r>
            </a:p>
          </p:txBody>
        </p:sp>
        <p:sp>
          <p:nvSpPr>
            <p:cNvPr id="406" name="TextBox 49"/>
            <p:cNvSpPr txBox="1">
              <a:spLocks noChangeArrowheads="1"/>
            </p:cNvSpPr>
            <p:nvPr/>
          </p:nvSpPr>
          <p:spPr bwMode="auto">
            <a:xfrm>
              <a:off x="2211224" y="3574983"/>
              <a:ext cx="570037" cy="41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600"/>
                </a:lnSpc>
              </a:pPr>
              <a:r>
                <a:rPr lang="en-US" sz="800" dirty="0">
                  <a:latin typeface="Arial Narrow" panose="020B0606020202030204" pitchFamily="34" charset="0"/>
                </a:rPr>
                <a:t>Wireless</a:t>
              </a:r>
            </a:p>
            <a:p>
              <a:pPr algn="ctr" eaLnBrk="1" hangingPunct="1">
                <a:lnSpc>
                  <a:spcPts val="600"/>
                </a:lnSpc>
              </a:pPr>
              <a:r>
                <a:rPr lang="en-US" sz="800" dirty="0">
                  <a:latin typeface="Arial Narrow" panose="020B0606020202030204" pitchFamily="34" charset="0"/>
                </a:rPr>
                <a:t>LAN Controller (WLC)</a:t>
              </a:r>
            </a:p>
          </p:txBody>
        </p:sp>
        <p:sp>
          <p:nvSpPr>
            <p:cNvPr id="407" name="Oval 406"/>
            <p:cNvSpPr/>
            <p:nvPr/>
          </p:nvSpPr>
          <p:spPr bwMode="auto">
            <a:xfrm rot="16200000">
              <a:off x="4809476" y="3219239"/>
              <a:ext cx="183509" cy="75156"/>
            </a:xfrm>
            <a:prstGeom prst="ellips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408" name="Line 12"/>
            <p:cNvSpPr>
              <a:spLocks noChangeShapeType="1"/>
            </p:cNvSpPr>
            <p:nvPr/>
          </p:nvSpPr>
          <p:spPr bwMode="auto">
            <a:xfrm flipV="1">
              <a:off x="4525427" y="1913611"/>
              <a:ext cx="769469"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409" name="Line 12"/>
            <p:cNvSpPr>
              <a:spLocks noChangeShapeType="1"/>
            </p:cNvSpPr>
            <p:nvPr/>
          </p:nvSpPr>
          <p:spPr bwMode="auto">
            <a:xfrm>
              <a:off x="4522011" y="1961060"/>
              <a:ext cx="808508" cy="0"/>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410" name="Oval 409"/>
            <p:cNvSpPr/>
            <p:nvPr/>
          </p:nvSpPr>
          <p:spPr bwMode="auto">
            <a:xfrm rot="16200000">
              <a:off x="4824683" y="1893327"/>
              <a:ext cx="183509" cy="75156"/>
            </a:xfrm>
            <a:prstGeom prst="ellips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pic>
          <p:nvPicPr>
            <p:cNvPr id="411" name="Picture 106"/>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0448" y="1684993"/>
              <a:ext cx="283161" cy="4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 name="Picture 50"/>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70214" y="1684993"/>
              <a:ext cx="283161" cy="4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49" descr="IntelliSwitch_stac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376780" y="3492368"/>
              <a:ext cx="319379" cy="3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 name="Freeform 40"/>
            <p:cNvSpPr>
              <a:spLocks/>
            </p:cNvSpPr>
            <p:nvPr/>
          </p:nvSpPr>
          <p:spPr bwMode="auto">
            <a:xfrm rot="16200000">
              <a:off x="7174175" y="3066951"/>
              <a:ext cx="378168" cy="318156"/>
            </a:xfrm>
            <a:custGeom>
              <a:avLst/>
              <a:gdLst>
                <a:gd name="T0" fmla="*/ 2147483647 w 792"/>
                <a:gd name="T1" fmla="*/ 2147483647 h 485"/>
                <a:gd name="T2" fmla="*/ 2147483647 w 792"/>
                <a:gd name="T3" fmla="*/ 2147483647 h 485"/>
                <a:gd name="T4" fmla="*/ 2147483647 w 792"/>
                <a:gd name="T5" fmla="*/ 2147483647 h 485"/>
                <a:gd name="T6" fmla="*/ 2147483647 w 792"/>
                <a:gd name="T7" fmla="*/ 2147483647 h 485"/>
                <a:gd name="T8" fmla="*/ 2147483647 w 792"/>
                <a:gd name="T9" fmla="*/ 2147483647 h 485"/>
                <a:gd name="T10" fmla="*/ 2147483647 w 792"/>
                <a:gd name="T11" fmla="*/ 2147483647 h 485"/>
                <a:gd name="T12" fmla="*/ 2147483647 w 792"/>
                <a:gd name="T13" fmla="*/ 2147483647 h 485"/>
                <a:gd name="T14" fmla="*/ 2147483647 w 792"/>
                <a:gd name="T15" fmla="*/ 2147483647 h 485"/>
                <a:gd name="T16" fmla="*/ 2147483647 w 792"/>
                <a:gd name="T17" fmla="*/ 2147483647 h 485"/>
                <a:gd name="T18" fmla="*/ 2147483647 w 792"/>
                <a:gd name="T19" fmla="*/ 2147483647 h 485"/>
                <a:gd name="T20" fmla="*/ 2147483647 w 792"/>
                <a:gd name="T21" fmla="*/ 2147483647 h 485"/>
                <a:gd name="T22" fmla="*/ 2147483647 w 792"/>
                <a:gd name="T23" fmla="*/ 2147483647 h 485"/>
                <a:gd name="T24" fmla="*/ 2147483647 w 792"/>
                <a:gd name="T25" fmla="*/ 0 h 4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2"/>
                <a:gd name="T40" fmla="*/ 0 h 485"/>
                <a:gd name="T41" fmla="*/ 792 w 792"/>
                <a:gd name="T42" fmla="*/ 485 h 4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2" h="485">
                  <a:moveTo>
                    <a:pt x="260" y="15"/>
                  </a:moveTo>
                  <a:cubicBezTo>
                    <a:pt x="207" y="25"/>
                    <a:pt x="154" y="35"/>
                    <a:pt x="115" y="60"/>
                  </a:cubicBezTo>
                  <a:cubicBezTo>
                    <a:pt x="76" y="85"/>
                    <a:pt x="39" y="122"/>
                    <a:pt x="23" y="163"/>
                  </a:cubicBezTo>
                  <a:cubicBezTo>
                    <a:pt x="7" y="204"/>
                    <a:pt x="0" y="262"/>
                    <a:pt x="17" y="304"/>
                  </a:cubicBezTo>
                  <a:cubicBezTo>
                    <a:pt x="34" y="346"/>
                    <a:pt x="83" y="387"/>
                    <a:pt x="124" y="414"/>
                  </a:cubicBezTo>
                  <a:cubicBezTo>
                    <a:pt x="165" y="441"/>
                    <a:pt x="215" y="454"/>
                    <a:pt x="265" y="466"/>
                  </a:cubicBezTo>
                  <a:cubicBezTo>
                    <a:pt x="315" y="478"/>
                    <a:pt x="371" y="485"/>
                    <a:pt x="427" y="484"/>
                  </a:cubicBezTo>
                  <a:cubicBezTo>
                    <a:pt x="483" y="483"/>
                    <a:pt x="551" y="478"/>
                    <a:pt x="601" y="460"/>
                  </a:cubicBezTo>
                  <a:cubicBezTo>
                    <a:pt x="651" y="442"/>
                    <a:pt x="699" y="410"/>
                    <a:pt x="730" y="376"/>
                  </a:cubicBezTo>
                  <a:cubicBezTo>
                    <a:pt x="761" y="342"/>
                    <a:pt x="784" y="299"/>
                    <a:pt x="788" y="258"/>
                  </a:cubicBezTo>
                  <a:cubicBezTo>
                    <a:pt x="792" y="217"/>
                    <a:pt x="776" y="168"/>
                    <a:pt x="752" y="132"/>
                  </a:cubicBezTo>
                  <a:cubicBezTo>
                    <a:pt x="728" y="96"/>
                    <a:pt x="678" y="65"/>
                    <a:pt x="643" y="43"/>
                  </a:cubicBezTo>
                  <a:cubicBezTo>
                    <a:pt x="608" y="21"/>
                    <a:pt x="560" y="8"/>
                    <a:pt x="544" y="0"/>
                  </a:cubicBezTo>
                </a:path>
              </a:pathLst>
            </a:custGeom>
            <a:noFill/>
            <a:ln w="9525">
              <a:solidFill>
                <a:srgbClr val="034EA2"/>
              </a:solidFill>
              <a:round/>
              <a:headEnd/>
              <a:tailEnd/>
            </a:ln>
            <a:extLst>
              <a:ext uri="{909E8E84-426E-40DD-AFC4-6F175D3DCCD1}">
                <a14:hiddenFill xmlns:a14="http://schemas.microsoft.com/office/drawing/2010/main">
                  <a:solidFill>
                    <a:srgbClr val="FFFFFF"/>
                  </a:solidFill>
                </a14:hiddenFill>
              </a:ext>
            </a:extLst>
          </p:spPr>
          <p:txBody>
            <a:bodyPr lIns="82124" tIns="41061" rIns="82124" bIns="41061"/>
            <a:lstStyle/>
            <a:p>
              <a:endParaRPr lang="en-US" sz="1800" dirty="0">
                <a:latin typeface="Arial" charset="0"/>
                <a:ea typeface="ＭＳ Ｐゴシック" pitchFamily="-65" charset="-128"/>
                <a:cs typeface="Arial" charset="0"/>
              </a:endParaRPr>
            </a:p>
          </p:txBody>
        </p:sp>
        <p:sp>
          <p:nvSpPr>
            <p:cNvPr id="415" name="Line 24"/>
            <p:cNvSpPr>
              <a:spLocks noChangeShapeType="1"/>
            </p:cNvSpPr>
            <p:nvPr/>
          </p:nvSpPr>
          <p:spPr bwMode="auto">
            <a:xfrm flipH="1">
              <a:off x="6132362" y="3153636"/>
              <a:ext cx="1071817" cy="531455"/>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16" name="Line 24"/>
            <p:cNvSpPr>
              <a:spLocks noChangeShapeType="1"/>
            </p:cNvSpPr>
            <p:nvPr/>
          </p:nvSpPr>
          <p:spPr bwMode="auto">
            <a:xfrm flipH="1">
              <a:off x="6141732" y="3291571"/>
              <a:ext cx="1087489" cy="389307"/>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17" name="Line 24"/>
            <p:cNvSpPr>
              <a:spLocks noChangeShapeType="1"/>
            </p:cNvSpPr>
            <p:nvPr/>
          </p:nvSpPr>
          <p:spPr bwMode="auto">
            <a:xfrm flipH="1" flipV="1">
              <a:off x="6132362" y="3697180"/>
              <a:ext cx="1426456" cy="28772"/>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18" name="Line 24"/>
            <p:cNvSpPr>
              <a:spLocks noChangeShapeType="1"/>
            </p:cNvSpPr>
            <p:nvPr/>
          </p:nvSpPr>
          <p:spPr bwMode="auto">
            <a:xfrm flipH="1" flipV="1">
              <a:off x="6132362" y="3697184"/>
              <a:ext cx="1377333" cy="73479"/>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19" name="Line 24"/>
            <p:cNvSpPr>
              <a:spLocks noChangeShapeType="1"/>
            </p:cNvSpPr>
            <p:nvPr/>
          </p:nvSpPr>
          <p:spPr bwMode="auto">
            <a:xfrm flipH="1" flipV="1">
              <a:off x="6156447" y="3711067"/>
              <a:ext cx="1243089" cy="218665"/>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20" name="Line 24"/>
            <p:cNvSpPr>
              <a:spLocks noChangeShapeType="1"/>
            </p:cNvSpPr>
            <p:nvPr/>
          </p:nvSpPr>
          <p:spPr bwMode="auto">
            <a:xfrm flipH="1" flipV="1">
              <a:off x="6141730" y="3694841"/>
              <a:ext cx="1288764" cy="275788"/>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21" name="Line 24"/>
            <p:cNvSpPr>
              <a:spLocks noChangeShapeType="1"/>
            </p:cNvSpPr>
            <p:nvPr/>
          </p:nvSpPr>
          <p:spPr bwMode="auto">
            <a:xfrm flipH="1" flipV="1">
              <a:off x="6141730" y="3686216"/>
              <a:ext cx="1162161" cy="408304"/>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22" name="Line 24"/>
            <p:cNvSpPr>
              <a:spLocks noChangeShapeType="1"/>
            </p:cNvSpPr>
            <p:nvPr/>
          </p:nvSpPr>
          <p:spPr bwMode="auto">
            <a:xfrm flipH="1" flipV="1">
              <a:off x="6123692" y="3686217"/>
              <a:ext cx="1124944" cy="437431"/>
            </a:xfrm>
            <a:prstGeom prst="line">
              <a:avLst/>
            </a:prstGeom>
            <a:noFill/>
            <a:ln w="9525">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423" name="Picture 49" descr="IntelliSwitch_stac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08956" y="3492333"/>
              <a:ext cx="319379" cy="3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 name="Rectangle 423"/>
            <p:cNvSpPr/>
            <p:nvPr/>
          </p:nvSpPr>
          <p:spPr>
            <a:xfrm>
              <a:off x="7441519" y="3235211"/>
              <a:ext cx="784972" cy="287259"/>
            </a:xfrm>
            <a:prstGeom prst="rect">
              <a:avLst/>
            </a:prstGeom>
          </p:spPr>
          <p:txBody>
            <a:bodyPr wrap="square">
              <a:spAutoFit/>
            </a:bodyPr>
            <a:lstStyle/>
            <a:p>
              <a:pPr algn="ctr"/>
              <a:r>
                <a:rPr lang="en-US" sz="400" b="1" kern="0" dirty="0">
                  <a:solidFill>
                    <a:srgbClr val="034EA2"/>
                  </a:solidFill>
                  <a:latin typeface="Arial" charset="0"/>
                  <a:ea typeface="ＭＳ Ｐゴシック" pitchFamily="-65" charset="-128"/>
                  <a:cs typeface="Arial" charset="0"/>
                </a:rPr>
                <a:t>Cell/Area Zone</a:t>
              </a:r>
            </a:p>
            <a:p>
              <a:pPr algn="ctr"/>
              <a:r>
                <a:rPr lang="en-US" sz="400" b="1" kern="0" dirty="0">
                  <a:solidFill>
                    <a:srgbClr val="034EA2"/>
                  </a:solidFill>
                  <a:latin typeface="Arial" charset="0"/>
                  <a:ea typeface="ＭＳ Ｐゴシック" pitchFamily="-65" charset="-128"/>
                  <a:cs typeface="Arial" charset="0"/>
                </a:rPr>
                <a:t>Levels 0–2</a:t>
              </a:r>
              <a:endParaRPr lang="en-US" sz="1400" dirty="0"/>
            </a:p>
          </p:txBody>
        </p:sp>
        <p:sp>
          <p:nvSpPr>
            <p:cNvPr id="425" name="Rectangle 424"/>
            <p:cNvSpPr/>
            <p:nvPr/>
          </p:nvSpPr>
          <p:spPr>
            <a:xfrm>
              <a:off x="7371004" y="3961044"/>
              <a:ext cx="860840" cy="287259"/>
            </a:xfrm>
            <a:prstGeom prst="rect">
              <a:avLst/>
            </a:prstGeom>
          </p:spPr>
          <p:txBody>
            <a:bodyPr wrap="square">
              <a:spAutoFit/>
            </a:bodyPr>
            <a:lstStyle/>
            <a:p>
              <a:pPr algn="ctr"/>
              <a:r>
                <a:rPr lang="en-US" sz="400" b="1" kern="0" dirty="0">
                  <a:solidFill>
                    <a:srgbClr val="034EA2"/>
                  </a:solidFill>
                  <a:latin typeface="Arial" charset="0"/>
                  <a:ea typeface="ＭＳ Ｐゴシック" pitchFamily="-65" charset="-128"/>
                  <a:cs typeface="Arial" charset="0"/>
                </a:rPr>
                <a:t>Cell/Area Zone</a:t>
              </a:r>
            </a:p>
            <a:p>
              <a:pPr algn="ctr"/>
              <a:r>
                <a:rPr lang="en-US" sz="400" b="1" kern="0" dirty="0">
                  <a:solidFill>
                    <a:srgbClr val="034EA2"/>
                  </a:solidFill>
                  <a:latin typeface="Arial" charset="0"/>
                  <a:ea typeface="ＭＳ Ｐゴシック" pitchFamily="-65" charset="-128"/>
                  <a:cs typeface="Arial" charset="0"/>
                </a:rPr>
                <a:t>Levels 0–2</a:t>
              </a:r>
              <a:endParaRPr lang="en-US" sz="1400" dirty="0"/>
            </a:p>
          </p:txBody>
        </p:sp>
        <p:sp>
          <p:nvSpPr>
            <p:cNvPr id="426" name="Text Box 79"/>
            <p:cNvSpPr txBox="1">
              <a:spLocks noChangeArrowheads="1"/>
            </p:cNvSpPr>
            <p:nvPr/>
          </p:nvSpPr>
          <p:spPr bwMode="auto">
            <a:xfrm>
              <a:off x="5121355" y="3871863"/>
              <a:ext cx="643339" cy="295465"/>
            </a:xfrm>
            <a:prstGeom prst="rect">
              <a:avLst/>
            </a:prstGeom>
            <a:noFill/>
            <a:ln>
              <a:noFill/>
            </a:ln>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Distribution</a:t>
              </a:r>
              <a:br>
                <a:rPr lang="en-US" sz="800" dirty="0">
                  <a:ea typeface="ＭＳ Ｐゴシック" pitchFamily="-65" charset="-128"/>
                  <a:cs typeface="Arial" charset="0"/>
                </a:rPr>
              </a:br>
              <a:r>
                <a:rPr lang="en-US" sz="800" dirty="0">
                  <a:ea typeface="ＭＳ Ｐゴシック" pitchFamily="-65" charset="-128"/>
                  <a:cs typeface="Arial" charset="0"/>
                </a:rPr>
                <a:t>Switch Stack</a:t>
              </a:r>
            </a:p>
          </p:txBody>
        </p:sp>
        <p:sp>
          <p:nvSpPr>
            <p:cNvPr id="427" name="Line 13"/>
            <p:cNvSpPr>
              <a:spLocks noChangeShapeType="1"/>
            </p:cNvSpPr>
            <p:nvPr/>
          </p:nvSpPr>
          <p:spPr bwMode="auto">
            <a:xfrm>
              <a:off x="3310534" y="1393517"/>
              <a:ext cx="621409" cy="87953"/>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600" kern="0" dirty="0">
                <a:solidFill>
                  <a:srgbClr val="474747"/>
                </a:solidFill>
                <a:latin typeface="Arial Narrow"/>
              </a:endParaRPr>
            </a:p>
          </p:txBody>
        </p:sp>
        <p:sp>
          <p:nvSpPr>
            <p:cNvPr id="428" name="Line 12"/>
            <p:cNvSpPr>
              <a:spLocks noChangeShapeType="1"/>
            </p:cNvSpPr>
            <p:nvPr/>
          </p:nvSpPr>
          <p:spPr bwMode="auto">
            <a:xfrm flipV="1">
              <a:off x="3305632" y="1305800"/>
              <a:ext cx="525805" cy="112488"/>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600" kern="0" dirty="0">
                <a:solidFill>
                  <a:srgbClr val="474747"/>
                </a:solidFill>
                <a:latin typeface="Arial Narrow"/>
              </a:endParaRPr>
            </a:p>
          </p:txBody>
        </p:sp>
        <p:pic>
          <p:nvPicPr>
            <p:cNvPr id="429"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5130" y="1323171"/>
              <a:ext cx="385220" cy="18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30" name="Line 17"/>
            <p:cNvSpPr>
              <a:spLocks noChangeShapeType="1"/>
            </p:cNvSpPr>
            <p:nvPr/>
          </p:nvSpPr>
          <p:spPr bwMode="auto">
            <a:xfrm>
              <a:off x="3879915" y="1390732"/>
              <a:ext cx="587556" cy="123427"/>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31" name="Line 17"/>
            <p:cNvSpPr>
              <a:spLocks noChangeShapeType="1"/>
            </p:cNvSpPr>
            <p:nvPr/>
          </p:nvSpPr>
          <p:spPr bwMode="auto">
            <a:xfrm flipV="1">
              <a:off x="3879916" y="1244172"/>
              <a:ext cx="702436" cy="136129"/>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432"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5130" y="1124331"/>
              <a:ext cx="385220" cy="18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33"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5130" y="1522010"/>
              <a:ext cx="385220" cy="18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34" name="Group 433"/>
            <p:cNvGrpSpPr/>
            <p:nvPr/>
          </p:nvGrpSpPr>
          <p:grpSpPr>
            <a:xfrm>
              <a:off x="4236828" y="1124617"/>
              <a:ext cx="1164747" cy="491211"/>
              <a:chOff x="3655218" y="1374342"/>
              <a:chExt cx="1123157" cy="484844"/>
            </a:xfrm>
          </p:grpSpPr>
          <p:sp>
            <p:nvSpPr>
              <p:cNvPr id="435" name="Freeform 5"/>
              <p:cNvSpPr>
                <a:spLocks/>
              </p:cNvSpPr>
              <p:nvPr/>
            </p:nvSpPr>
            <p:spPr bwMode="auto">
              <a:xfrm>
                <a:off x="3655218" y="1374342"/>
                <a:ext cx="1123157" cy="484844"/>
              </a:xfrm>
              <a:custGeom>
                <a:avLst/>
                <a:gdLst>
                  <a:gd name="T0" fmla="*/ 2147483647 w 349"/>
                  <a:gd name="T1" fmla="*/ 480499015 h 200"/>
                  <a:gd name="T2" fmla="*/ 1229217908 w 349"/>
                  <a:gd name="T3" fmla="*/ 1162497812 h 200"/>
                  <a:gd name="T4" fmla="*/ 1229217908 w 349"/>
                  <a:gd name="T5" fmla="*/ 1177997777 h 200"/>
                  <a:gd name="T6" fmla="*/ 928743196 w 349"/>
                  <a:gd name="T7" fmla="*/ 2123496089 h 200"/>
                  <a:gd name="T8" fmla="*/ 983375437 w 349"/>
                  <a:gd name="T9" fmla="*/ 2123496089 h 200"/>
                  <a:gd name="T10" fmla="*/ 2147483647 w 349"/>
                  <a:gd name="T11" fmla="*/ 2147483647 h 200"/>
                  <a:gd name="T12" fmla="*/ 2147483647 w 349"/>
                  <a:gd name="T13" fmla="*/ 2147483647 h 200"/>
                  <a:gd name="T14" fmla="*/ 2147483647 w 349"/>
                  <a:gd name="T15" fmla="*/ 2147483647 h 200"/>
                  <a:gd name="T16" fmla="*/ 2147483647 w 349"/>
                  <a:gd name="T17" fmla="*/ 2147483647 h 200"/>
                  <a:gd name="T18" fmla="*/ 2147483647 w 349"/>
                  <a:gd name="T19" fmla="*/ 2147483647 h 200"/>
                  <a:gd name="T20" fmla="*/ 2147483647 w 349"/>
                  <a:gd name="T21" fmla="*/ 1983995919 h 200"/>
                  <a:gd name="T22" fmla="*/ 2147483647 w 349"/>
                  <a:gd name="T23" fmla="*/ 1968495954 h 200"/>
                  <a:gd name="T24" fmla="*/ 2147483647 w 349"/>
                  <a:gd name="T25" fmla="*/ 1193497741 h 200"/>
                  <a:gd name="T26" fmla="*/ 2147483647 w 349"/>
                  <a:gd name="T27" fmla="*/ 1162497812 h 200"/>
                  <a:gd name="T28" fmla="*/ 2147483647 w 349"/>
                  <a:gd name="T29" fmla="*/ 449499087 h 200"/>
                  <a:gd name="T30" fmla="*/ 2147483647 w 349"/>
                  <a:gd name="T31" fmla="*/ 433999123 h 200"/>
                  <a:gd name="T32" fmla="*/ 2147483647 w 349"/>
                  <a:gd name="T33" fmla="*/ 495998980 h 200"/>
                  <a:gd name="T34" fmla="*/ 2147483647 w 349"/>
                  <a:gd name="T35" fmla="*/ 480499015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0"/>
                  <a:gd name="T56" fmla="*/ 349 w 349"/>
                  <a:gd name="T57" fmla="*/ 200 h 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0">
                    <a:moveTo>
                      <a:pt x="128" y="31"/>
                    </a:moveTo>
                    <a:cubicBezTo>
                      <a:pt x="71" y="20"/>
                      <a:pt x="40" y="49"/>
                      <a:pt x="45" y="75"/>
                    </a:cubicBezTo>
                    <a:cubicBezTo>
                      <a:pt x="45" y="76"/>
                      <a:pt x="45" y="76"/>
                      <a:pt x="45" y="76"/>
                    </a:cubicBezTo>
                    <a:cubicBezTo>
                      <a:pt x="0" y="84"/>
                      <a:pt x="12" y="137"/>
                      <a:pt x="34" y="137"/>
                    </a:cubicBezTo>
                    <a:cubicBezTo>
                      <a:pt x="36" y="137"/>
                      <a:pt x="36" y="137"/>
                      <a:pt x="36" y="137"/>
                    </a:cubicBezTo>
                    <a:cubicBezTo>
                      <a:pt x="30" y="162"/>
                      <a:pt x="83" y="187"/>
                      <a:pt x="112" y="174"/>
                    </a:cubicBezTo>
                    <a:cubicBezTo>
                      <a:pt x="114" y="172"/>
                      <a:pt x="114" y="172"/>
                      <a:pt x="114" y="172"/>
                    </a:cubicBezTo>
                    <a:cubicBezTo>
                      <a:pt x="124" y="195"/>
                      <a:pt x="162" y="198"/>
                      <a:pt x="198" y="199"/>
                    </a:cubicBezTo>
                    <a:cubicBezTo>
                      <a:pt x="230" y="200"/>
                      <a:pt x="248" y="198"/>
                      <a:pt x="262" y="184"/>
                    </a:cubicBezTo>
                    <a:cubicBezTo>
                      <a:pt x="264" y="184"/>
                      <a:pt x="264" y="184"/>
                      <a:pt x="264" y="184"/>
                    </a:cubicBezTo>
                    <a:cubicBezTo>
                      <a:pt x="315" y="188"/>
                      <a:pt x="338" y="153"/>
                      <a:pt x="327" y="128"/>
                    </a:cubicBezTo>
                    <a:cubicBezTo>
                      <a:pt x="330" y="127"/>
                      <a:pt x="330" y="127"/>
                      <a:pt x="330" y="127"/>
                    </a:cubicBezTo>
                    <a:cubicBezTo>
                      <a:pt x="347" y="123"/>
                      <a:pt x="349" y="83"/>
                      <a:pt x="319" y="77"/>
                    </a:cubicBezTo>
                    <a:cubicBezTo>
                      <a:pt x="320" y="75"/>
                      <a:pt x="320" y="75"/>
                      <a:pt x="320" y="75"/>
                    </a:cubicBezTo>
                    <a:cubicBezTo>
                      <a:pt x="333" y="49"/>
                      <a:pt x="302" y="25"/>
                      <a:pt x="260" y="29"/>
                    </a:cubicBezTo>
                    <a:cubicBezTo>
                      <a:pt x="257" y="28"/>
                      <a:pt x="257" y="28"/>
                      <a:pt x="257" y="28"/>
                    </a:cubicBezTo>
                    <a:cubicBezTo>
                      <a:pt x="227" y="0"/>
                      <a:pt x="140" y="5"/>
                      <a:pt x="130" y="32"/>
                    </a:cubicBezTo>
                    <a:lnTo>
                      <a:pt x="128" y="31"/>
                    </a:lnTo>
                    <a:close/>
                  </a:path>
                </a:pathLst>
              </a:custGeom>
              <a:solidFill>
                <a:srgbClr val="FFFFFF"/>
              </a:solidFill>
              <a:ln w="9525">
                <a:solidFill>
                  <a:srgbClr val="0F73A0"/>
                </a:solidFill>
                <a:miter lim="800000"/>
                <a:headEnd/>
                <a:tailEnd/>
              </a:ln>
            </p:spPr>
            <p:txBody>
              <a:bodyPr/>
              <a:lstStyle/>
              <a:p>
                <a:pPr algn="l" eaLnBrk="1" hangingPunct="1"/>
                <a:endParaRPr lang="en-US" sz="800" dirty="0">
                  <a:latin typeface="Arial" pitchFamily="34" charset="0"/>
                  <a:cs typeface="Arial" pitchFamily="34" charset="0"/>
                </a:endParaRPr>
              </a:p>
            </p:txBody>
          </p:sp>
          <p:sp>
            <p:nvSpPr>
              <p:cNvPr id="436" name="Text Box 152"/>
              <p:cNvSpPr txBox="1">
                <a:spLocks noChangeArrowheads="1"/>
              </p:cNvSpPr>
              <p:nvPr/>
            </p:nvSpPr>
            <p:spPr bwMode="auto">
              <a:xfrm>
                <a:off x="3873579" y="1562519"/>
                <a:ext cx="844777" cy="1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1000" dirty="0">
                    <a:solidFill>
                      <a:srgbClr val="0183B7"/>
                    </a:solidFill>
                    <a:latin typeface="Arial" pitchFamily="34" charset="0"/>
                    <a:ea typeface="MS PGothic" pitchFamily="34" charset="-128"/>
                    <a:cs typeface="Arial" pitchFamily="34" charset="0"/>
                  </a:rPr>
                  <a:t>EMPRESA</a:t>
                </a:r>
              </a:p>
            </p:txBody>
          </p:sp>
        </p:grpSp>
        <p:pic>
          <p:nvPicPr>
            <p:cNvPr id="437"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33786" y="3157087"/>
              <a:ext cx="359637" cy="258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8" name="TextBox 49"/>
            <p:cNvSpPr txBox="1">
              <a:spLocks noChangeArrowheads="1"/>
            </p:cNvSpPr>
            <p:nvPr/>
          </p:nvSpPr>
          <p:spPr bwMode="auto">
            <a:xfrm>
              <a:off x="3030021" y="2982136"/>
              <a:ext cx="1046056"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Identity Services</a:t>
              </a:r>
            </a:p>
          </p:txBody>
        </p:sp>
        <p:sp>
          <p:nvSpPr>
            <p:cNvPr id="439" name="TextBox 49"/>
            <p:cNvSpPr txBox="1">
              <a:spLocks noChangeArrowheads="1"/>
            </p:cNvSpPr>
            <p:nvPr/>
          </p:nvSpPr>
          <p:spPr bwMode="auto">
            <a:xfrm>
              <a:off x="3255865" y="1915624"/>
              <a:ext cx="932164" cy="1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dirty="0">
                  <a:latin typeface="Arial Narrow" panose="020B0606020202030204" pitchFamily="34" charset="0"/>
                </a:rPr>
                <a:t>Identity Services</a:t>
              </a:r>
            </a:p>
          </p:txBody>
        </p:sp>
        <p:sp>
          <p:nvSpPr>
            <p:cNvPr id="440" name="Line 6"/>
            <p:cNvSpPr>
              <a:spLocks noChangeShapeType="1"/>
            </p:cNvSpPr>
            <p:nvPr/>
          </p:nvSpPr>
          <p:spPr bwMode="auto">
            <a:xfrm flipH="1" flipV="1">
              <a:off x="3823924" y="1463180"/>
              <a:ext cx="42841" cy="259655"/>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sp>
          <p:nvSpPr>
            <p:cNvPr id="441" name="Line 6"/>
            <p:cNvSpPr>
              <a:spLocks noChangeShapeType="1"/>
            </p:cNvSpPr>
            <p:nvPr/>
          </p:nvSpPr>
          <p:spPr bwMode="auto">
            <a:xfrm flipV="1">
              <a:off x="3894256" y="1454953"/>
              <a:ext cx="40848" cy="267881"/>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1800" dirty="0"/>
            </a:p>
          </p:txBody>
        </p:sp>
        <p:pic>
          <p:nvPicPr>
            <p:cNvPr id="442"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698770" y="1643887"/>
              <a:ext cx="359637" cy="258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3" name="Picture 49" descr="IntelliSwitch_stac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53678" y="1198208"/>
              <a:ext cx="319379" cy="3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Picture 78" descr="icon_col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74095" y="1250638"/>
              <a:ext cx="316085" cy="2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 name="Text Box 79"/>
            <p:cNvSpPr txBox="1">
              <a:spLocks noChangeArrowheads="1"/>
            </p:cNvSpPr>
            <p:nvPr/>
          </p:nvSpPr>
          <p:spPr bwMode="auto">
            <a:xfrm>
              <a:off x="5519337" y="1590853"/>
              <a:ext cx="750207" cy="295465"/>
            </a:xfrm>
            <a:prstGeom prst="rect">
              <a:avLst/>
            </a:prstGeom>
            <a:noFill/>
            <a:ln>
              <a:noFill/>
            </a:ln>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External DMZ/ </a:t>
              </a:r>
            </a:p>
            <a:p>
              <a:pPr algn="ctr">
                <a:lnSpc>
                  <a:spcPct val="90000"/>
                </a:lnSpc>
              </a:pPr>
              <a:r>
                <a:rPr lang="en-US" sz="800" dirty="0">
                  <a:ea typeface="ＭＳ Ｐゴシック" pitchFamily="-65" charset="-128"/>
                  <a:cs typeface="Arial" charset="0"/>
                </a:rPr>
                <a:t>Firewall</a:t>
              </a:r>
            </a:p>
          </p:txBody>
        </p:sp>
        <p:pic>
          <p:nvPicPr>
            <p:cNvPr id="446" name="Picture 4"/>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81523" y="1303449"/>
              <a:ext cx="384244" cy="23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4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95595" y="5397001"/>
              <a:ext cx="416013" cy="201149"/>
            </a:xfrm>
            <a:prstGeom prst="rect">
              <a:avLst/>
            </a:prstGeom>
          </p:spPr>
        </p:pic>
        <p:pic>
          <p:nvPicPr>
            <p:cNvPr id="448" name="Picture 4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76439" y="4789024"/>
              <a:ext cx="416013" cy="201149"/>
            </a:xfrm>
            <a:prstGeom prst="rect">
              <a:avLst/>
            </a:prstGeom>
          </p:spPr>
        </p:pic>
        <p:sp>
          <p:nvSpPr>
            <p:cNvPr id="449" name="Text Box 79"/>
            <p:cNvSpPr txBox="1">
              <a:spLocks noChangeArrowheads="1"/>
            </p:cNvSpPr>
            <p:nvPr/>
          </p:nvSpPr>
          <p:spPr bwMode="auto">
            <a:xfrm>
              <a:off x="7605507" y="2998977"/>
              <a:ext cx="273579" cy="147733"/>
            </a:xfrm>
            <a:prstGeom prst="rect">
              <a:avLst/>
            </a:prstGeom>
            <a:noFill/>
            <a:ln>
              <a:noFill/>
            </a:ln>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400" dirty="0">
                  <a:latin typeface="Arial" charset="0"/>
                  <a:ea typeface="ＭＳ Ｐゴシック" pitchFamily="-65" charset="-128"/>
                  <a:cs typeface="Arial" charset="0"/>
                </a:rPr>
                <a:t>Access</a:t>
              </a:r>
            </a:p>
            <a:p>
              <a:pPr algn="ctr">
                <a:lnSpc>
                  <a:spcPct val="90000"/>
                </a:lnSpc>
              </a:pPr>
              <a:r>
                <a:rPr lang="en-US" sz="400" dirty="0">
                  <a:latin typeface="Arial" charset="0"/>
                  <a:ea typeface="ＭＳ Ｐゴシック" pitchFamily="-65" charset="-128"/>
                  <a:cs typeface="Arial" charset="0"/>
                </a:rPr>
                <a:t>Switches</a:t>
              </a:r>
            </a:p>
          </p:txBody>
        </p:sp>
        <p:sp>
          <p:nvSpPr>
            <p:cNvPr id="450" name="Text Box 79"/>
            <p:cNvSpPr txBox="1">
              <a:spLocks noChangeArrowheads="1"/>
            </p:cNvSpPr>
            <p:nvPr/>
          </p:nvSpPr>
          <p:spPr bwMode="auto">
            <a:xfrm>
              <a:off x="7672720" y="3756831"/>
              <a:ext cx="273579" cy="147733"/>
            </a:xfrm>
            <a:prstGeom prst="rect">
              <a:avLst/>
            </a:prstGeom>
            <a:noFill/>
            <a:ln>
              <a:noFill/>
            </a:ln>
          </p:spPr>
          <p:txBody>
            <a:bodyPr wrap="non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400" dirty="0">
                  <a:latin typeface="Arial" charset="0"/>
                  <a:ea typeface="ＭＳ Ｐゴシック" pitchFamily="-65" charset="-128"/>
                  <a:cs typeface="Arial" charset="0"/>
                </a:rPr>
                <a:t>Access</a:t>
              </a:r>
            </a:p>
            <a:p>
              <a:pPr algn="ctr">
                <a:lnSpc>
                  <a:spcPct val="90000"/>
                </a:lnSpc>
              </a:pPr>
              <a:r>
                <a:rPr lang="en-US" sz="400" dirty="0">
                  <a:latin typeface="Arial" charset="0"/>
                  <a:ea typeface="ＭＳ Ｐゴシック" pitchFamily="-65" charset="-128"/>
                  <a:cs typeface="Arial" charset="0"/>
                </a:rPr>
                <a:t>Switches</a:t>
              </a:r>
            </a:p>
          </p:txBody>
        </p:sp>
        <p:pic>
          <p:nvPicPr>
            <p:cNvPr id="451" name="Picture 45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75780" y="3009145"/>
              <a:ext cx="185568" cy="89725"/>
            </a:xfrm>
            <a:prstGeom prst="rect">
              <a:avLst/>
            </a:prstGeom>
          </p:spPr>
        </p:pic>
        <p:pic>
          <p:nvPicPr>
            <p:cNvPr id="452" name="Picture 45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30964" y="3173728"/>
              <a:ext cx="185568" cy="89725"/>
            </a:xfrm>
            <a:prstGeom prst="rect">
              <a:avLst/>
            </a:prstGeom>
          </p:spPr>
        </p:pic>
        <p:pic>
          <p:nvPicPr>
            <p:cNvPr id="453" name="Picture 4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89742" y="3371107"/>
              <a:ext cx="185568" cy="89725"/>
            </a:xfrm>
            <a:prstGeom prst="rect">
              <a:avLst/>
            </a:prstGeom>
          </p:spPr>
        </p:pic>
        <p:pic>
          <p:nvPicPr>
            <p:cNvPr id="454" name="Picture 4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63211" y="3706192"/>
              <a:ext cx="185568" cy="89725"/>
            </a:xfrm>
            <a:prstGeom prst="rect">
              <a:avLst/>
            </a:prstGeom>
          </p:spPr>
        </p:pic>
        <p:pic>
          <p:nvPicPr>
            <p:cNvPr id="455" name="Picture 45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43948" y="3902730"/>
              <a:ext cx="185568" cy="89725"/>
            </a:xfrm>
            <a:prstGeom prst="rect">
              <a:avLst/>
            </a:prstGeom>
          </p:spPr>
        </p:pic>
        <p:pic>
          <p:nvPicPr>
            <p:cNvPr id="456" name="Picture 45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29130" y="4071957"/>
              <a:ext cx="185568" cy="89725"/>
            </a:xfrm>
            <a:prstGeom prst="rect">
              <a:avLst/>
            </a:prstGeom>
          </p:spPr>
        </p:pic>
        <p:pic>
          <p:nvPicPr>
            <p:cNvPr id="458" name="Picture 457"/>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34216" y="4383839"/>
              <a:ext cx="884039" cy="240553"/>
            </a:xfrm>
            <a:prstGeom prst="rect">
              <a:avLst/>
            </a:prstGeom>
          </p:spPr>
        </p:pic>
        <p:pic>
          <p:nvPicPr>
            <p:cNvPr id="459" name="Picture 458"/>
            <p:cNvPicPr>
              <a:picLocks noChangeAspect="1"/>
            </p:cNvPicPr>
            <p:nvPr/>
          </p:nvPicPr>
          <p:blipFill>
            <a:blip r:embed="rId16"/>
            <a:stretch>
              <a:fillRect/>
            </a:stretch>
          </p:blipFill>
          <p:spPr>
            <a:xfrm>
              <a:off x="4062162" y="5256642"/>
              <a:ext cx="257392" cy="245620"/>
            </a:xfrm>
            <a:prstGeom prst="rect">
              <a:avLst/>
            </a:prstGeom>
          </p:spPr>
        </p:pic>
        <p:sp>
          <p:nvSpPr>
            <p:cNvPr id="460" name="Line 105"/>
            <p:cNvSpPr>
              <a:spLocks noChangeShapeType="1"/>
            </p:cNvSpPr>
            <p:nvPr/>
          </p:nvSpPr>
          <p:spPr bwMode="auto">
            <a:xfrm>
              <a:off x="6738231" y="4575884"/>
              <a:ext cx="0" cy="203608"/>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461" name="Picture 46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80098" y="5294850"/>
              <a:ext cx="416013" cy="201149"/>
            </a:xfrm>
            <a:prstGeom prst="rect">
              <a:avLst/>
            </a:prstGeom>
          </p:spPr>
        </p:pic>
        <p:pic>
          <p:nvPicPr>
            <p:cNvPr id="462" name="Picture 46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38855" y="5038194"/>
              <a:ext cx="416013" cy="201149"/>
            </a:xfrm>
            <a:prstGeom prst="rect">
              <a:avLst/>
            </a:prstGeom>
          </p:spPr>
        </p:pic>
        <p:sp>
          <p:nvSpPr>
            <p:cNvPr id="463" name="Oval 462"/>
            <p:cNvSpPr/>
            <p:nvPr/>
          </p:nvSpPr>
          <p:spPr bwMode="auto">
            <a:xfrm rot="7020000" flipH="1">
              <a:off x="6076835" y="4353933"/>
              <a:ext cx="183509" cy="75156"/>
            </a:xfrm>
            <a:prstGeom prst="ellips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464" name="Line 23"/>
            <p:cNvSpPr>
              <a:spLocks noChangeShapeType="1"/>
            </p:cNvSpPr>
            <p:nvPr/>
          </p:nvSpPr>
          <p:spPr bwMode="auto">
            <a:xfrm>
              <a:off x="4892534" y="4178368"/>
              <a:ext cx="1885457" cy="365795"/>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65" name="Oval 464"/>
            <p:cNvSpPr/>
            <p:nvPr/>
          </p:nvSpPr>
          <p:spPr bwMode="auto">
            <a:xfrm>
              <a:off x="6671120" y="4673806"/>
              <a:ext cx="183509" cy="75156"/>
            </a:xfrm>
            <a:prstGeom prst="ellips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466" name="Line 105"/>
            <p:cNvSpPr>
              <a:spLocks noChangeShapeType="1"/>
            </p:cNvSpPr>
            <p:nvPr/>
          </p:nvSpPr>
          <p:spPr bwMode="auto">
            <a:xfrm>
              <a:off x="6793390" y="4596210"/>
              <a:ext cx="0" cy="203608"/>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467" name="Picture 466"/>
            <p:cNvPicPr>
              <a:picLocks noChangeAspect="1"/>
            </p:cNvPicPr>
            <p:nvPr/>
          </p:nvPicPr>
          <p:blipFill>
            <a:blip r:embed="rId16"/>
            <a:stretch>
              <a:fillRect/>
            </a:stretch>
          </p:blipFill>
          <p:spPr>
            <a:xfrm>
              <a:off x="6662036" y="4405988"/>
              <a:ext cx="257392" cy="245620"/>
            </a:xfrm>
            <a:prstGeom prst="rect">
              <a:avLst/>
            </a:prstGeom>
          </p:spPr>
        </p:pic>
        <p:pic>
          <p:nvPicPr>
            <p:cNvPr id="468" name="Picture 46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78104" y="4785662"/>
              <a:ext cx="416013" cy="201149"/>
            </a:xfrm>
            <a:prstGeom prst="rect">
              <a:avLst/>
            </a:prstGeom>
          </p:spPr>
        </p:pic>
        <p:sp>
          <p:nvSpPr>
            <p:cNvPr id="469" name="Line 25"/>
            <p:cNvSpPr>
              <a:spLocks noChangeShapeType="1"/>
            </p:cNvSpPr>
            <p:nvPr/>
          </p:nvSpPr>
          <p:spPr bwMode="auto">
            <a:xfrm flipV="1">
              <a:off x="4667150" y="4161836"/>
              <a:ext cx="143225" cy="579004"/>
            </a:xfrm>
            <a:prstGeom prst="line">
              <a:avLst/>
            </a:prstGeom>
            <a:noFill/>
            <a:ln w="19050">
              <a:solidFill>
                <a:srgbClr val="034EA2"/>
              </a:solidFill>
              <a:prstDash val="sysDash"/>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70" name="Line 24"/>
            <p:cNvSpPr>
              <a:spLocks noChangeShapeType="1"/>
            </p:cNvSpPr>
            <p:nvPr/>
          </p:nvSpPr>
          <p:spPr bwMode="auto">
            <a:xfrm flipH="1" flipV="1">
              <a:off x="4823527" y="4112520"/>
              <a:ext cx="256820" cy="596697"/>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71" name="Line 25"/>
            <p:cNvSpPr>
              <a:spLocks noChangeShapeType="1"/>
            </p:cNvSpPr>
            <p:nvPr/>
          </p:nvSpPr>
          <p:spPr bwMode="auto">
            <a:xfrm flipV="1">
              <a:off x="4628083" y="4130212"/>
              <a:ext cx="143225" cy="579004"/>
            </a:xfrm>
            <a:prstGeom prst="line">
              <a:avLst/>
            </a:prstGeom>
            <a:noFill/>
            <a:ln w="19050">
              <a:solidFill>
                <a:srgbClr val="034EA2"/>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72" name="Line 24"/>
            <p:cNvSpPr>
              <a:spLocks noChangeShapeType="1"/>
            </p:cNvSpPr>
            <p:nvPr/>
          </p:nvSpPr>
          <p:spPr bwMode="auto">
            <a:xfrm flipH="1" flipV="1">
              <a:off x="4877002" y="4118850"/>
              <a:ext cx="256820" cy="596697"/>
            </a:xfrm>
            <a:prstGeom prst="line">
              <a:avLst/>
            </a:prstGeom>
            <a:noFill/>
            <a:ln w="19050">
              <a:solidFill>
                <a:srgbClr val="034EA2"/>
              </a:solidFill>
              <a:prstDash val="sysDash"/>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473" name="Picture 49" descr="IntelliSwitch_stac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94828" y="3909868"/>
              <a:ext cx="319379" cy="3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47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06582" y="4586814"/>
              <a:ext cx="416013" cy="201149"/>
            </a:xfrm>
            <a:prstGeom prst="rect">
              <a:avLst/>
            </a:prstGeom>
          </p:spPr>
        </p:pic>
        <p:pic>
          <p:nvPicPr>
            <p:cNvPr id="475" name="Picture 47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394634" y="4594249"/>
              <a:ext cx="416013" cy="201149"/>
            </a:xfrm>
            <a:prstGeom prst="rect">
              <a:avLst/>
            </a:prstGeom>
          </p:spPr>
        </p:pic>
        <p:sp>
          <p:nvSpPr>
            <p:cNvPr id="476" name="Text Box 97"/>
            <p:cNvSpPr txBox="1">
              <a:spLocks noChangeArrowheads="1"/>
            </p:cNvSpPr>
            <p:nvPr/>
          </p:nvSpPr>
          <p:spPr bwMode="auto">
            <a:xfrm>
              <a:off x="1097006" y="4535025"/>
              <a:ext cx="622516" cy="31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a:ea typeface="ＭＳ Ｐゴシック" pitchFamily="-65" charset="-128"/>
                  <a:cs typeface="Arial" charset="0"/>
                </a:rPr>
                <a:t>IES - RedBox</a:t>
              </a:r>
            </a:p>
            <a:p>
              <a:pPr algn="ctr">
                <a:lnSpc>
                  <a:spcPts val="600"/>
                </a:lnSpc>
              </a:pPr>
              <a:r>
                <a:rPr lang="en-US" sz="800" dirty="0">
                  <a:ea typeface="ＭＳ Ｐゴシック" pitchFamily="-65" charset="-128"/>
                  <a:cs typeface="Arial" charset="0"/>
                </a:rPr>
                <a:t>Active</a:t>
              </a:r>
            </a:p>
          </p:txBody>
        </p:sp>
        <p:pic>
          <p:nvPicPr>
            <p:cNvPr id="477" name="Picture 47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87647" y="5492200"/>
              <a:ext cx="416013" cy="201149"/>
            </a:xfrm>
            <a:prstGeom prst="rect">
              <a:avLst/>
            </a:prstGeom>
            <a:noFill/>
          </p:spPr>
        </p:pic>
        <p:sp>
          <p:nvSpPr>
            <p:cNvPr id="478" name="Line 8"/>
            <p:cNvSpPr>
              <a:spLocks noChangeShapeType="1"/>
            </p:cNvSpPr>
            <p:nvPr/>
          </p:nvSpPr>
          <p:spPr bwMode="auto">
            <a:xfrm>
              <a:off x="5085178" y="5560386"/>
              <a:ext cx="24265" cy="285580"/>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79" name="Line 8"/>
            <p:cNvSpPr>
              <a:spLocks noChangeShapeType="1"/>
            </p:cNvSpPr>
            <p:nvPr/>
          </p:nvSpPr>
          <p:spPr bwMode="auto">
            <a:xfrm>
              <a:off x="5207184" y="5543341"/>
              <a:ext cx="115511" cy="263671"/>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480" name="Line 8"/>
            <p:cNvSpPr>
              <a:spLocks noChangeShapeType="1"/>
            </p:cNvSpPr>
            <p:nvPr/>
          </p:nvSpPr>
          <p:spPr bwMode="auto">
            <a:xfrm flipH="1">
              <a:off x="4874411" y="5548037"/>
              <a:ext cx="92748" cy="279304"/>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grpSp>
          <p:nvGrpSpPr>
            <p:cNvPr id="481" name="Group 480"/>
            <p:cNvGrpSpPr/>
            <p:nvPr/>
          </p:nvGrpSpPr>
          <p:grpSpPr>
            <a:xfrm>
              <a:off x="6504779" y="971704"/>
              <a:ext cx="2000413" cy="843637"/>
              <a:chOff x="4797119" y="752427"/>
              <a:chExt cx="1500310" cy="632728"/>
            </a:xfrm>
          </p:grpSpPr>
          <p:sp>
            <p:nvSpPr>
              <p:cNvPr id="482" name="Freeform 5"/>
              <p:cNvSpPr>
                <a:spLocks/>
              </p:cNvSpPr>
              <p:nvPr/>
            </p:nvSpPr>
            <p:spPr bwMode="auto">
              <a:xfrm>
                <a:off x="4797119" y="752427"/>
                <a:ext cx="1500310" cy="632728"/>
              </a:xfrm>
              <a:custGeom>
                <a:avLst/>
                <a:gdLst>
                  <a:gd name="T0" fmla="*/ 2147483647 w 349"/>
                  <a:gd name="T1" fmla="*/ 480499015 h 200"/>
                  <a:gd name="T2" fmla="*/ 1229217908 w 349"/>
                  <a:gd name="T3" fmla="*/ 1162497812 h 200"/>
                  <a:gd name="T4" fmla="*/ 1229217908 w 349"/>
                  <a:gd name="T5" fmla="*/ 1177997777 h 200"/>
                  <a:gd name="T6" fmla="*/ 928743196 w 349"/>
                  <a:gd name="T7" fmla="*/ 2123496089 h 200"/>
                  <a:gd name="T8" fmla="*/ 983375437 w 349"/>
                  <a:gd name="T9" fmla="*/ 2123496089 h 200"/>
                  <a:gd name="T10" fmla="*/ 2147483647 w 349"/>
                  <a:gd name="T11" fmla="*/ 2147483647 h 200"/>
                  <a:gd name="T12" fmla="*/ 2147483647 w 349"/>
                  <a:gd name="T13" fmla="*/ 2147483647 h 200"/>
                  <a:gd name="T14" fmla="*/ 2147483647 w 349"/>
                  <a:gd name="T15" fmla="*/ 2147483647 h 200"/>
                  <a:gd name="T16" fmla="*/ 2147483647 w 349"/>
                  <a:gd name="T17" fmla="*/ 2147483647 h 200"/>
                  <a:gd name="T18" fmla="*/ 2147483647 w 349"/>
                  <a:gd name="T19" fmla="*/ 2147483647 h 200"/>
                  <a:gd name="T20" fmla="*/ 2147483647 w 349"/>
                  <a:gd name="T21" fmla="*/ 1983995919 h 200"/>
                  <a:gd name="T22" fmla="*/ 2147483647 w 349"/>
                  <a:gd name="T23" fmla="*/ 1968495954 h 200"/>
                  <a:gd name="T24" fmla="*/ 2147483647 w 349"/>
                  <a:gd name="T25" fmla="*/ 1193497741 h 200"/>
                  <a:gd name="T26" fmla="*/ 2147483647 w 349"/>
                  <a:gd name="T27" fmla="*/ 1162497812 h 200"/>
                  <a:gd name="T28" fmla="*/ 2147483647 w 349"/>
                  <a:gd name="T29" fmla="*/ 449499087 h 200"/>
                  <a:gd name="T30" fmla="*/ 2147483647 w 349"/>
                  <a:gd name="T31" fmla="*/ 433999123 h 200"/>
                  <a:gd name="T32" fmla="*/ 2147483647 w 349"/>
                  <a:gd name="T33" fmla="*/ 495998980 h 200"/>
                  <a:gd name="T34" fmla="*/ 2147483647 w 349"/>
                  <a:gd name="T35" fmla="*/ 480499015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0"/>
                  <a:gd name="T56" fmla="*/ 349 w 349"/>
                  <a:gd name="T57" fmla="*/ 200 h 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0">
                    <a:moveTo>
                      <a:pt x="128" y="31"/>
                    </a:moveTo>
                    <a:cubicBezTo>
                      <a:pt x="71" y="20"/>
                      <a:pt x="40" y="49"/>
                      <a:pt x="45" y="75"/>
                    </a:cubicBezTo>
                    <a:cubicBezTo>
                      <a:pt x="45" y="76"/>
                      <a:pt x="45" y="76"/>
                      <a:pt x="45" y="76"/>
                    </a:cubicBezTo>
                    <a:cubicBezTo>
                      <a:pt x="0" y="84"/>
                      <a:pt x="12" y="137"/>
                      <a:pt x="34" y="137"/>
                    </a:cubicBezTo>
                    <a:cubicBezTo>
                      <a:pt x="36" y="137"/>
                      <a:pt x="36" y="137"/>
                      <a:pt x="36" y="137"/>
                    </a:cubicBezTo>
                    <a:cubicBezTo>
                      <a:pt x="30" y="162"/>
                      <a:pt x="83" y="187"/>
                      <a:pt x="112" y="174"/>
                    </a:cubicBezTo>
                    <a:cubicBezTo>
                      <a:pt x="114" y="172"/>
                      <a:pt x="114" y="172"/>
                      <a:pt x="114" y="172"/>
                    </a:cubicBezTo>
                    <a:cubicBezTo>
                      <a:pt x="124" y="195"/>
                      <a:pt x="162" y="198"/>
                      <a:pt x="198" y="199"/>
                    </a:cubicBezTo>
                    <a:cubicBezTo>
                      <a:pt x="230" y="200"/>
                      <a:pt x="248" y="198"/>
                      <a:pt x="262" y="184"/>
                    </a:cubicBezTo>
                    <a:cubicBezTo>
                      <a:pt x="264" y="184"/>
                      <a:pt x="264" y="184"/>
                      <a:pt x="264" y="184"/>
                    </a:cubicBezTo>
                    <a:cubicBezTo>
                      <a:pt x="315" y="188"/>
                      <a:pt x="338" y="153"/>
                      <a:pt x="327" y="128"/>
                    </a:cubicBezTo>
                    <a:cubicBezTo>
                      <a:pt x="330" y="127"/>
                      <a:pt x="330" y="127"/>
                      <a:pt x="330" y="127"/>
                    </a:cubicBezTo>
                    <a:cubicBezTo>
                      <a:pt x="347" y="123"/>
                      <a:pt x="349" y="83"/>
                      <a:pt x="319" y="77"/>
                    </a:cubicBezTo>
                    <a:cubicBezTo>
                      <a:pt x="320" y="75"/>
                      <a:pt x="320" y="75"/>
                      <a:pt x="320" y="75"/>
                    </a:cubicBezTo>
                    <a:cubicBezTo>
                      <a:pt x="333" y="49"/>
                      <a:pt x="302" y="25"/>
                      <a:pt x="260" y="29"/>
                    </a:cubicBezTo>
                    <a:cubicBezTo>
                      <a:pt x="257" y="28"/>
                      <a:pt x="257" y="28"/>
                      <a:pt x="257" y="28"/>
                    </a:cubicBezTo>
                    <a:cubicBezTo>
                      <a:pt x="227" y="0"/>
                      <a:pt x="140" y="5"/>
                      <a:pt x="130" y="32"/>
                    </a:cubicBezTo>
                    <a:lnTo>
                      <a:pt x="128" y="31"/>
                    </a:lnTo>
                    <a:close/>
                  </a:path>
                </a:pathLst>
              </a:custGeom>
              <a:solidFill>
                <a:srgbClr val="FFFFFF"/>
              </a:solidFill>
              <a:ln w="9525">
                <a:solidFill>
                  <a:srgbClr val="0F73A0"/>
                </a:solidFill>
                <a:miter lim="800000"/>
                <a:headEnd/>
                <a:tailEnd/>
              </a:ln>
            </p:spPr>
            <p:txBody>
              <a:bodyPr/>
              <a:lstStyle/>
              <a:p>
                <a:pPr algn="l" eaLnBrk="1" hangingPunct="1"/>
                <a:endParaRPr lang="en-US" sz="800" dirty="0">
                  <a:latin typeface="Arial" pitchFamily="34" charset="0"/>
                  <a:cs typeface="Arial" pitchFamily="34" charset="0"/>
                </a:endParaRPr>
              </a:p>
            </p:txBody>
          </p:sp>
          <p:sp>
            <p:nvSpPr>
              <p:cNvPr id="483" name="Text Box 152"/>
              <p:cNvSpPr txBox="1">
                <a:spLocks noChangeArrowheads="1"/>
              </p:cNvSpPr>
              <p:nvPr/>
            </p:nvSpPr>
            <p:spPr bwMode="auto">
              <a:xfrm>
                <a:off x="5408097" y="827441"/>
                <a:ext cx="4456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1000" dirty="0">
                    <a:solidFill>
                      <a:srgbClr val="0183B7"/>
                    </a:solidFill>
                    <a:latin typeface="Arial" pitchFamily="34" charset="0"/>
                    <a:ea typeface="MS PGothic" pitchFamily="34" charset="-128"/>
                    <a:cs typeface="Arial" pitchFamily="34" charset="0"/>
                  </a:rPr>
                  <a:t>Internet</a:t>
                </a:r>
              </a:p>
            </p:txBody>
          </p:sp>
          <p:grpSp>
            <p:nvGrpSpPr>
              <p:cNvPr id="484" name="Group 483"/>
              <p:cNvGrpSpPr/>
              <p:nvPr/>
            </p:nvGrpSpPr>
            <p:grpSpPr>
              <a:xfrm>
                <a:off x="4910898" y="997581"/>
                <a:ext cx="477795" cy="201500"/>
                <a:chOff x="3655218" y="1416660"/>
                <a:chExt cx="1123157" cy="484845"/>
              </a:xfrm>
            </p:grpSpPr>
            <p:sp>
              <p:nvSpPr>
                <p:cNvPr id="491" name="Freeform 5"/>
                <p:cNvSpPr>
                  <a:spLocks/>
                </p:cNvSpPr>
                <p:nvPr/>
              </p:nvSpPr>
              <p:spPr bwMode="auto">
                <a:xfrm>
                  <a:off x="3655218" y="1416660"/>
                  <a:ext cx="1123157" cy="484845"/>
                </a:xfrm>
                <a:custGeom>
                  <a:avLst/>
                  <a:gdLst>
                    <a:gd name="T0" fmla="*/ 2147483647 w 349"/>
                    <a:gd name="T1" fmla="*/ 480499015 h 200"/>
                    <a:gd name="T2" fmla="*/ 1229217908 w 349"/>
                    <a:gd name="T3" fmla="*/ 1162497812 h 200"/>
                    <a:gd name="T4" fmla="*/ 1229217908 w 349"/>
                    <a:gd name="T5" fmla="*/ 1177997777 h 200"/>
                    <a:gd name="T6" fmla="*/ 928743196 w 349"/>
                    <a:gd name="T7" fmla="*/ 2123496089 h 200"/>
                    <a:gd name="T8" fmla="*/ 983375437 w 349"/>
                    <a:gd name="T9" fmla="*/ 2123496089 h 200"/>
                    <a:gd name="T10" fmla="*/ 2147483647 w 349"/>
                    <a:gd name="T11" fmla="*/ 2147483647 h 200"/>
                    <a:gd name="T12" fmla="*/ 2147483647 w 349"/>
                    <a:gd name="T13" fmla="*/ 2147483647 h 200"/>
                    <a:gd name="T14" fmla="*/ 2147483647 w 349"/>
                    <a:gd name="T15" fmla="*/ 2147483647 h 200"/>
                    <a:gd name="T16" fmla="*/ 2147483647 w 349"/>
                    <a:gd name="T17" fmla="*/ 2147483647 h 200"/>
                    <a:gd name="T18" fmla="*/ 2147483647 w 349"/>
                    <a:gd name="T19" fmla="*/ 2147483647 h 200"/>
                    <a:gd name="T20" fmla="*/ 2147483647 w 349"/>
                    <a:gd name="T21" fmla="*/ 1983995919 h 200"/>
                    <a:gd name="T22" fmla="*/ 2147483647 w 349"/>
                    <a:gd name="T23" fmla="*/ 1968495954 h 200"/>
                    <a:gd name="T24" fmla="*/ 2147483647 w 349"/>
                    <a:gd name="T25" fmla="*/ 1193497741 h 200"/>
                    <a:gd name="T26" fmla="*/ 2147483647 w 349"/>
                    <a:gd name="T27" fmla="*/ 1162497812 h 200"/>
                    <a:gd name="T28" fmla="*/ 2147483647 w 349"/>
                    <a:gd name="T29" fmla="*/ 449499087 h 200"/>
                    <a:gd name="T30" fmla="*/ 2147483647 w 349"/>
                    <a:gd name="T31" fmla="*/ 433999123 h 200"/>
                    <a:gd name="T32" fmla="*/ 2147483647 w 349"/>
                    <a:gd name="T33" fmla="*/ 495998980 h 200"/>
                    <a:gd name="T34" fmla="*/ 2147483647 w 349"/>
                    <a:gd name="T35" fmla="*/ 480499015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0"/>
                    <a:gd name="T56" fmla="*/ 349 w 349"/>
                    <a:gd name="T57" fmla="*/ 200 h 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0">
                      <a:moveTo>
                        <a:pt x="128" y="31"/>
                      </a:moveTo>
                      <a:cubicBezTo>
                        <a:pt x="71" y="20"/>
                        <a:pt x="40" y="49"/>
                        <a:pt x="45" y="75"/>
                      </a:cubicBezTo>
                      <a:cubicBezTo>
                        <a:pt x="45" y="76"/>
                        <a:pt x="45" y="76"/>
                        <a:pt x="45" y="76"/>
                      </a:cubicBezTo>
                      <a:cubicBezTo>
                        <a:pt x="0" y="84"/>
                        <a:pt x="12" y="137"/>
                        <a:pt x="34" y="137"/>
                      </a:cubicBezTo>
                      <a:cubicBezTo>
                        <a:pt x="36" y="137"/>
                        <a:pt x="36" y="137"/>
                        <a:pt x="36" y="137"/>
                      </a:cubicBezTo>
                      <a:cubicBezTo>
                        <a:pt x="30" y="162"/>
                        <a:pt x="83" y="187"/>
                        <a:pt x="112" y="174"/>
                      </a:cubicBezTo>
                      <a:cubicBezTo>
                        <a:pt x="114" y="172"/>
                        <a:pt x="114" y="172"/>
                        <a:pt x="114" y="172"/>
                      </a:cubicBezTo>
                      <a:cubicBezTo>
                        <a:pt x="124" y="195"/>
                        <a:pt x="162" y="198"/>
                        <a:pt x="198" y="199"/>
                      </a:cubicBezTo>
                      <a:cubicBezTo>
                        <a:pt x="230" y="200"/>
                        <a:pt x="248" y="198"/>
                        <a:pt x="262" y="184"/>
                      </a:cubicBezTo>
                      <a:cubicBezTo>
                        <a:pt x="264" y="184"/>
                        <a:pt x="264" y="184"/>
                        <a:pt x="264" y="184"/>
                      </a:cubicBezTo>
                      <a:cubicBezTo>
                        <a:pt x="315" y="188"/>
                        <a:pt x="338" y="153"/>
                        <a:pt x="327" y="128"/>
                      </a:cubicBezTo>
                      <a:cubicBezTo>
                        <a:pt x="330" y="127"/>
                        <a:pt x="330" y="127"/>
                        <a:pt x="330" y="127"/>
                      </a:cubicBezTo>
                      <a:cubicBezTo>
                        <a:pt x="347" y="123"/>
                        <a:pt x="349" y="83"/>
                        <a:pt x="319" y="77"/>
                      </a:cubicBezTo>
                      <a:cubicBezTo>
                        <a:pt x="320" y="75"/>
                        <a:pt x="320" y="75"/>
                        <a:pt x="320" y="75"/>
                      </a:cubicBezTo>
                      <a:cubicBezTo>
                        <a:pt x="333" y="49"/>
                        <a:pt x="302" y="25"/>
                        <a:pt x="260" y="29"/>
                      </a:cubicBezTo>
                      <a:cubicBezTo>
                        <a:pt x="257" y="28"/>
                        <a:pt x="257" y="28"/>
                        <a:pt x="257" y="28"/>
                      </a:cubicBezTo>
                      <a:cubicBezTo>
                        <a:pt x="227" y="0"/>
                        <a:pt x="140" y="5"/>
                        <a:pt x="130" y="32"/>
                      </a:cubicBezTo>
                      <a:lnTo>
                        <a:pt x="128" y="31"/>
                      </a:lnTo>
                      <a:close/>
                    </a:path>
                  </a:pathLst>
                </a:custGeom>
                <a:solidFill>
                  <a:srgbClr val="FFFFFF"/>
                </a:solidFill>
                <a:ln w="9525">
                  <a:solidFill>
                    <a:srgbClr val="0F73A0"/>
                  </a:solidFill>
                  <a:miter lim="800000"/>
                  <a:headEnd/>
                  <a:tailEnd/>
                </a:ln>
              </p:spPr>
              <p:txBody>
                <a:bodyPr/>
                <a:lstStyle/>
                <a:p>
                  <a:pPr algn="l" eaLnBrk="1" hangingPunct="1"/>
                  <a:endParaRPr lang="en-US" sz="800" dirty="0">
                    <a:latin typeface="Arial" pitchFamily="34" charset="0"/>
                    <a:cs typeface="Arial" pitchFamily="34" charset="0"/>
                  </a:endParaRPr>
                </a:p>
              </p:txBody>
            </p:sp>
            <p:sp>
              <p:nvSpPr>
                <p:cNvPr id="492" name="Text Box 152"/>
                <p:cNvSpPr txBox="1">
                  <a:spLocks noChangeArrowheads="1"/>
                </p:cNvSpPr>
                <p:nvPr/>
              </p:nvSpPr>
              <p:spPr bwMode="auto">
                <a:xfrm>
                  <a:off x="3947893" y="1557150"/>
                  <a:ext cx="716917" cy="26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solidFill>
                        <a:srgbClr val="0183B7"/>
                      </a:solidFill>
                      <a:latin typeface="Arial" pitchFamily="34" charset="0"/>
                      <a:ea typeface="MS PGothic" pitchFamily="34" charset="-128"/>
                      <a:cs typeface="Arial" pitchFamily="34" charset="0"/>
                    </a:rPr>
                    <a:t>Cloud</a:t>
                  </a:r>
                </a:p>
              </p:txBody>
            </p:sp>
          </p:grpSp>
          <p:grpSp>
            <p:nvGrpSpPr>
              <p:cNvPr id="485" name="Group 484"/>
              <p:cNvGrpSpPr/>
              <p:nvPr/>
            </p:nvGrpSpPr>
            <p:grpSpPr>
              <a:xfrm>
                <a:off x="5355232" y="1157433"/>
                <a:ext cx="477795" cy="201500"/>
                <a:chOff x="3655217" y="1416661"/>
                <a:chExt cx="1123157" cy="484845"/>
              </a:xfrm>
            </p:grpSpPr>
            <p:sp>
              <p:nvSpPr>
                <p:cNvPr id="489" name="Freeform 5"/>
                <p:cNvSpPr>
                  <a:spLocks/>
                </p:cNvSpPr>
                <p:nvPr/>
              </p:nvSpPr>
              <p:spPr bwMode="auto">
                <a:xfrm>
                  <a:off x="3655217" y="1416661"/>
                  <a:ext cx="1123157" cy="484845"/>
                </a:xfrm>
                <a:custGeom>
                  <a:avLst/>
                  <a:gdLst>
                    <a:gd name="T0" fmla="*/ 2147483647 w 349"/>
                    <a:gd name="T1" fmla="*/ 480499015 h 200"/>
                    <a:gd name="T2" fmla="*/ 1229217908 w 349"/>
                    <a:gd name="T3" fmla="*/ 1162497812 h 200"/>
                    <a:gd name="T4" fmla="*/ 1229217908 w 349"/>
                    <a:gd name="T5" fmla="*/ 1177997777 h 200"/>
                    <a:gd name="T6" fmla="*/ 928743196 w 349"/>
                    <a:gd name="T7" fmla="*/ 2123496089 h 200"/>
                    <a:gd name="T8" fmla="*/ 983375437 w 349"/>
                    <a:gd name="T9" fmla="*/ 2123496089 h 200"/>
                    <a:gd name="T10" fmla="*/ 2147483647 w 349"/>
                    <a:gd name="T11" fmla="*/ 2147483647 h 200"/>
                    <a:gd name="T12" fmla="*/ 2147483647 w 349"/>
                    <a:gd name="T13" fmla="*/ 2147483647 h 200"/>
                    <a:gd name="T14" fmla="*/ 2147483647 w 349"/>
                    <a:gd name="T15" fmla="*/ 2147483647 h 200"/>
                    <a:gd name="T16" fmla="*/ 2147483647 w 349"/>
                    <a:gd name="T17" fmla="*/ 2147483647 h 200"/>
                    <a:gd name="T18" fmla="*/ 2147483647 w 349"/>
                    <a:gd name="T19" fmla="*/ 2147483647 h 200"/>
                    <a:gd name="T20" fmla="*/ 2147483647 w 349"/>
                    <a:gd name="T21" fmla="*/ 1983995919 h 200"/>
                    <a:gd name="T22" fmla="*/ 2147483647 w 349"/>
                    <a:gd name="T23" fmla="*/ 1968495954 h 200"/>
                    <a:gd name="T24" fmla="*/ 2147483647 w 349"/>
                    <a:gd name="T25" fmla="*/ 1193497741 h 200"/>
                    <a:gd name="T26" fmla="*/ 2147483647 w 349"/>
                    <a:gd name="T27" fmla="*/ 1162497812 h 200"/>
                    <a:gd name="T28" fmla="*/ 2147483647 w 349"/>
                    <a:gd name="T29" fmla="*/ 449499087 h 200"/>
                    <a:gd name="T30" fmla="*/ 2147483647 w 349"/>
                    <a:gd name="T31" fmla="*/ 433999123 h 200"/>
                    <a:gd name="T32" fmla="*/ 2147483647 w 349"/>
                    <a:gd name="T33" fmla="*/ 495998980 h 200"/>
                    <a:gd name="T34" fmla="*/ 2147483647 w 349"/>
                    <a:gd name="T35" fmla="*/ 480499015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0"/>
                    <a:gd name="T56" fmla="*/ 349 w 349"/>
                    <a:gd name="T57" fmla="*/ 200 h 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0">
                      <a:moveTo>
                        <a:pt x="128" y="31"/>
                      </a:moveTo>
                      <a:cubicBezTo>
                        <a:pt x="71" y="20"/>
                        <a:pt x="40" y="49"/>
                        <a:pt x="45" y="75"/>
                      </a:cubicBezTo>
                      <a:cubicBezTo>
                        <a:pt x="45" y="76"/>
                        <a:pt x="45" y="76"/>
                        <a:pt x="45" y="76"/>
                      </a:cubicBezTo>
                      <a:cubicBezTo>
                        <a:pt x="0" y="84"/>
                        <a:pt x="12" y="137"/>
                        <a:pt x="34" y="137"/>
                      </a:cubicBezTo>
                      <a:cubicBezTo>
                        <a:pt x="36" y="137"/>
                        <a:pt x="36" y="137"/>
                        <a:pt x="36" y="137"/>
                      </a:cubicBezTo>
                      <a:cubicBezTo>
                        <a:pt x="30" y="162"/>
                        <a:pt x="83" y="187"/>
                        <a:pt x="112" y="174"/>
                      </a:cubicBezTo>
                      <a:cubicBezTo>
                        <a:pt x="114" y="172"/>
                        <a:pt x="114" y="172"/>
                        <a:pt x="114" y="172"/>
                      </a:cubicBezTo>
                      <a:cubicBezTo>
                        <a:pt x="124" y="195"/>
                        <a:pt x="162" y="198"/>
                        <a:pt x="198" y="199"/>
                      </a:cubicBezTo>
                      <a:cubicBezTo>
                        <a:pt x="230" y="200"/>
                        <a:pt x="248" y="198"/>
                        <a:pt x="262" y="184"/>
                      </a:cubicBezTo>
                      <a:cubicBezTo>
                        <a:pt x="264" y="184"/>
                        <a:pt x="264" y="184"/>
                        <a:pt x="264" y="184"/>
                      </a:cubicBezTo>
                      <a:cubicBezTo>
                        <a:pt x="315" y="188"/>
                        <a:pt x="338" y="153"/>
                        <a:pt x="327" y="128"/>
                      </a:cubicBezTo>
                      <a:cubicBezTo>
                        <a:pt x="330" y="127"/>
                        <a:pt x="330" y="127"/>
                        <a:pt x="330" y="127"/>
                      </a:cubicBezTo>
                      <a:cubicBezTo>
                        <a:pt x="347" y="123"/>
                        <a:pt x="349" y="83"/>
                        <a:pt x="319" y="77"/>
                      </a:cubicBezTo>
                      <a:cubicBezTo>
                        <a:pt x="320" y="75"/>
                        <a:pt x="320" y="75"/>
                        <a:pt x="320" y="75"/>
                      </a:cubicBezTo>
                      <a:cubicBezTo>
                        <a:pt x="333" y="49"/>
                        <a:pt x="302" y="25"/>
                        <a:pt x="260" y="29"/>
                      </a:cubicBezTo>
                      <a:cubicBezTo>
                        <a:pt x="257" y="28"/>
                        <a:pt x="257" y="28"/>
                        <a:pt x="257" y="28"/>
                      </a:cubicBezTo>
                      <a:cubicBezTo>
                        <a:pt x="227" y="0"/>
                        <a:pt x="140" y="5"/>
                        <a:pt x="130" y="32"/>
                      </a:cubicBezTo>
                      <a:lnTo>
                        <a:pt x="128" y="31"/>
                      </a:lnTo>
                      <a:close/>
                    </a:path>
                  </a:pathLst>
                </a:custGeom>
                <a:solidFill>
                  <a:srgbClr val="FFFFFF"/>
                </a:solidFill>
                <a:ln w="9525">
                  <a:solidFill>
                    <a:srgbClr val="0F73A0"/>
                  </a:solidFill>
                  <a:miter lim="800000"/>
                  <a:headEnd/>
                  <a:tailEnd/>
                </a:ln>
              </p:spPr>
              <p:txBody>
                <a:bodyPr/>
                <a:lstStyle/>
                <a:p>
                  <a:pPr algn="l" eaLnBrk="1" hangingPunct="1"/>
                  <a:endParaRPr lang="en-US" sz="800" dirty="0">
                    <a:latin typeface="Arial" pitchFamily="34" charset="0"/>
                    <a:cs typeface="Arial" pitchFamily="34" charset="0"/>
                  </a:endParaRPr>
                </a:p>
              </p:txBody>
            </p:sp>
            <p:sp>
              <p:nvSpPr>
                <p:cNvPr id="490" name="Text Box 152"/>
                <p:cNvSpPr txBox="1">
                  <a:spLocks noChangeArrowheads="1"/>
                </p:cNvSpPr>
                <p:nvPr/>
              </p:nvSpPr>
              <p:spPr bwMode="auto">
                <a:xfrm>
                  <a:off x="3925506" y="1574465"/>
                  <a:ext cx="678361" cy="2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solidFill>
                        <a:srgbClr val="0183B7"/>
                      </a:solidFill>
                      <a:latin typeface="Arial" pitchFamily="34" charset="0"/>
                      <a:ea typeface="MS PGothic" pitchFamily="34" charset="-128"/>
                      <a:cs typeface="Arial" pitchFamily="34" charset="0"/>
                    </a:rPr>
                    <a:t>Cloud</a:t>
                  </a:r>
                </a:p>
              </p:txBody>
            </p:sp>
          </p:grpSp>
          <p:grpSp>
            <p:nvGrpSpPr>
              <p:cNvPr id="486" name="Group 485"/>
              <p:cNvGrpSpPr/>
              <p:nvPr/>
            </p:nvGrpSpPr>
            <p:grpSpPr>
              <a:xfrm>
                <a:off x="5726708" y="986462"/>
                <a:ext cx="477795" cy="201500"/>
                <a:chOff x="3655217" y="1416658"/>
                <a:chExt cx="1123157" cy="484845"/>
              </a:xfrm>
            </p:grpSpPr>
            <p:sp>
              <p:nvSpPr>
                <p:cNvPr id="487" name="Freeform 5"/>
                <p:cNvSpPr>
                  <a:spLocks/>
                </p:cNvSpPr>
                <p:nvPr/>
              </p:nvSpPr>
              <p:spPr bwMode="auto">
                <a:xfrm>
                  <a:off x="3655217" y="1416658"/>
                  <a:ext cx="1123157" cy="484845"/>
                </a:xfrm>
                <a:custGeom>
                  <a:avLst/>
                  <a:gdLst>
                    <a:gd name="T0" fmla="*/ 2147483647 w 349"/>
                    <a:gd name="T1" fmla="*/ 480499015 h 200"/>
                    <a:gd name="T2" fmla="*/ 1229217908 w 349"/>
                    <a:gd name="T3" fmla="*/ 1162497812 h 200"/>
                    <a:gd name="T4" fmla="*/ 1229217908 w 349"/>
                    <a:gd name="T5" fmla="*/ 1177997777 h 200"/>
                    <a:gd name="T6" fmla="*/ 928743196 w 349"/>
                    <a:gd name="T7" fmla="*/ 2123496089 h 200"/>
                    <a:gd name="T8" fmla="*/ 983375437 w 349"/>
                    <a:gd name="T9" fmla="*/ 2123496089 h 200"/>
                    <a:gd name="T10" fmla="*/ 2147483647 w 349"/>
                    <a:gd name="T11" fmla="*/ 2147483647 h 200"/>
                    <a:gd name="T12" fmla="*/ 2147483647 w 349"/>
                    <a:gd name="T13" fmla="*/ 2147483647 h 200"/>
                    <a:gd name="T14" fmla="*/ 2147483647 w 349"/>
                    <a:gd name="T15" fmla="*/ 2147483647 h 200"/>
                    <a:gd name="T16" fmla="*/ 2147483647 w 349"/>
                    <a:gd name="T17" fmla="*/ 2147483647 h 200"/>
                    <a:gd name="T18" fmla="*/ 2147483647 w 349"/>
                    <a:gd name="T19" fmla="*/ 2147483647 h 200"/>
                    <a:gd name="T20" fmla="*/ 2147483647 w 349"/>
                    <a:gd name="T21" fmla="*/ 1983995919 h 200"/>
                    <a:gd name="T22" fmla="*/ 2147483647 w 349"/>
                    <a:gd name="T23" fmla="*/ 1968495954 h 200"/>
                    <a:gd name="T24" fmla="*/ 2147483647 w 349"/>
                    <a:gd name="T25" fmla="*/ 1193497741 h 200"/>
                    <a:gd name="T26" fmla="*/ 2147483647 w 349"/>
                    <a:gd name="T27" fmla="*/ 1162497812 h 200"/>
                    <a:gd name="T28" fmla="*/ 2147483647 w 349"/>
                    <a:gd name="T29" fmla="*/ 449499087 h 200"/>
                    <a:gd name="T30" fmla="*/ 2147483647 w 349"/>
                    <a:gd name="T31" fmla="*/ 433999123 h 200"/>
                    <a:gd name="T32" fmla="*/ 2147483647 w 349"/>
                    <a:gd name="T33" fmla="*/ 495998980 h 200"/>
                    <a:gd name="T34" fmla="*/ 2147483647 w 349"/>
                    <a:gd name="T35" fmla="*/ 480499015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0"/>
                    <a:gd name="T56" fmla="*/ 349 w 349"/>
                    <a:gd name="T57" fmla="*/ 200 h 2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0">
                      <a:moveTo>
                        <a:pt x="128" y="31"/>
                      </a:moveTo>
                      <a:cubicBezTo>
                        <a:pt x="71" y="20"/>
                        <a:pt x="40" y="49"/>
                        <a:pt x="45" y="75"/>
                      </a:cubicBezTo>
                      <a:cubicBezTo>
                        <a:pt x="45" y="76"/>
                        <a:pt x="45" y="76"/>
                        <a:pt x="45" y="76"/>
                      </a:cubicBezTo>
                      <a:cubicBezTo>
                        <a:pt x="0" y="84"/>
                        <a:pt x="12" y="137"/>
                        <a:pt x="34" y="137"/>
                      </a:cubicBezTo>
                      <a:cubicBezTo>
                        <a:pt x="36" y="137"/>
                        <a:pt x="36" y="137"/>
                        <a:pt x="36" y="137"/>
                      </a:cubicBezTo>
                      <a:cubicBezTo>
                        <a:pt x="30" y="162"/>
                        <a:pt x="83" y="187"/>
                        <a:pt x="112" y="174"/>
                      </a:cubicBezTo>
                      <a:cubicBezTo>
                        <a:pt x="114" y="172"/>
                        <a:pt x="114" y="172"/>
                        <a:pt x="114" y="172"/>
                      </a:cubicBezTo>
                      <a:cubicBezTo>
                        <a:pt x="124" y="195"/>
                        <a:pt x="162" y="198"/>
                        <a:pt x="198" y="199"/>
                      </a:cubicBezTo>
                      <a:cubicBezTo>
                        <a:pt x="230" y="200"/>
                        <a:pt x="248" y="198"/>
                        <a:pt x="262" y="184"/>
                      </a:cubicBezTo>
                      <a:cubicBezTo>
                        <a:pt x="264" y="184"/>
                        <a:pt x="264" y="184"/>
                        <a:pt x="264" y="184"/>
                      </a:cubicBezTo>
                      <a:cubicBezTo>
                        <a:pt x="315" y="188"/>
                        <a:pt x="338" y="153"/>
                        <a:pt x="327" y="128"/>
                      </a:cubicBezTo>
                      <a:cubicBezTo>
                        <a:pt x="330" y="127"/>
                        <a:pt x="330" y="127"/>
                        <a:pt x="330" y="127"/>
                      </a:cubicBezTo>
                      <a:cubicBezTo>
                        <a:pt x="347" y="123"/>
                        <a:pt x="349" y="83"/>
                        <a:pt x="319" y="77"/>
                      </a:cubicBezTo>
                      <a:cubicBezTo>
                        <a:pt x="320" y="75"/>
                        <a:pt x="320" y="75"/>
                        <a:pt x="320" y="75"/>
                      </a:cubicBezTo>
                      <a:cubicBezTo>
                        <a:pt x="333" y="49"/>
                        <a:pt x="302" y="25"/>
                        <a:pt x="260" y="29"/>
                      </a:cubicBezTo>
                      <a:cubicBezTo>
                        <a:pt x="257" y="28"/>
                        <a:pt x="257" y="28"/>
                        <a:pt x="257" y="28"/>
                      </a:cubicBezTo>
                      <a:cubicBezTo>
                        <a:pt x="227" y="0"/>
                        <a:pt x="140" y="5"/>
                        <a:pt x="130" y="32"/>
                      </a:cubicBezTo>
                      <a:lnTo>
                        <a:pt x="128" y="31"/>
                      </a:lnTo>
                      <a:close/>
                    </a:path>
                  </a:pathLst>
                </a:custGeom>
                <a:solidFill>
                  <a:srgbClr val="FFFFFF"/>
                </a:solidFill>
                <a:ln w="9525">
                  <a:solidFill>
                    <a:srgbClr val="0F73A0"/>
                  </a:solidFill>
                  <a:miter lim="800000"/>
                  <a:headEnd/>
                  <a:tailEnd/>
                </a:ln>
              </p:spPr>
              <p:txBody>
                <a:bodyPr/>
                <a:lstStyle/>
                <a:p>
                  <a:pPr algn="l" eaLnBrk="1" hangingPunct="1"/>
                  <a:endParaRPr lang="en-US" sz="800" dirty="0">
                    <a:latin typeface="Arial" pitchFamily="34" charset="0"/>
                    <a:cs typeface="Arial" pitchFamily="34" charset="0"/>
                  </a:endParaRPr>
                </a:p>
              </p:txBody>
            </p:sp>
            <p:sp>
              <p:nvSpPr>
                <p:cNvPr id="488" name="Text Box 152"/>
                <p:cNvSpPr txBox="1">
                  <a:spLocks noChangeArrowheads="1"/>
                </p:cNvSpPr>
                <p:nvPr/>
              </p:nvSpPr>
              <p:spPr bwMode="auto">
                <a:xfrm>
                  <a:off x="3699431" y="1573948"/>
                  <a:ext cx="936884" cy="26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solidFill>
                        <a:srgbClr val="0183B7"/>
                      </a:solidFill>
                      <a:latin typeface="Arial" pitchFamily="34" charset="0"/>
                      <a:ea typeface="MS PGothic" pitchFamily="34" charset="-128"/>
                      <a:cs typeface="Arial" pitchFamily="34" charset="0"/>
                    </a:rPr>
                    <a:t>Cloud</a:t>
                  </a:r>
                </a:p>
              </p:txBody>
            </p:sp>
          </p:grpSp>
        </p:grpSp>
        <p:pic>
          <p:nvPicPr>
            <p:cNvPr id="493" name="Picture 49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104" y="5004126"/>
              <a:ext cx="214389" cy="237331"/>
            </a:xfrm>
            <a:prstGeom prst="rect">
              <a:avLst/>
            </a:prstGeom>
            <a:solidFill>
              <a:schemeClr val="bg1"/>
            </a:solidFill>
          </p:spPr>
        </p:pic>
        <p:sp>
          <p:nvSpPr>
            <p:cNvPr id="494" name="Text Box 93"/>
            <p:cNvSpPr txBox="1">
              <a:spLocks noChangeArrowheads="1"/>
            </p:cNvSpPr>
            <p:nvPr/>
          </p:nvSpPr>
          <p:spPr bwMode="auto">
            <a:xfrm>
              <a:off x="7887562" y="5022997"/>
              <a:ext cx="425515" cy="29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Thin Client</a:t>
              </a:r>
            </a:p>
          </p:txBody>
        </p:sp>
        <p:pic>
          <p:nvPicPr>
            <p:cNvPr id="495" name="Picture 4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68251" y="4971947"/>
              <a:ext cx="214389" cy="237331"/>
            </a:xfrm>
            <a:prstGeom prst="rect">
              <a:avLst/>
            </a:prstGeom>
            <a:solidFill>
              <a:schemeClr val="bg1"/>
            </a:solidFill>
          </p:spPr>
        </p:pic>
        <p:sp>
          <p:nvSpPr>
            <p:cNvPr id="497" name="Text Box 134"/>
            <p:cNvSpPr txBox="1">
              <a:spLocks noChangeArrowheads="1"/>
            </p:cNvSpPr>
            <p:nvPr/>
          </p:nvSpPr>
          <p:spPr bwMode="auto">
            <a:xfrm>
              <a:off x="7813122" y="5540008"/>
              <a:ext cx="638579" cy="4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124" tIns="41061" rIns="82124" bIns="41061">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solidFill>
                    <a:srgbClr val="000000"/>
                  </a:solidFill>
                </a:rPr>
                <a:t>Safety I/O</a:t>
              </a:r>
            </a:p>
          </p:txBody>
        </p:sp>
        <p:pic>
          <p:nvPicPr>
            <p:cNvPr id="498" name="Picture 49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91323" y="5389826"/>
              <a:ext cx="188000" cy="177715"/>
            </a:xfrm>
            <a:prstGeom prst="rect">
              <a:avLst/>
            </a:prstGeom>
          </p:spPr>
        </p:pic>
        <p:sp>
          <p:nvSpPr>
            <p:cNvPr id="499" name="Text Box 90"/>
            <p:cNvSpPr txBox="1">
              <a:spLocks noChangeArrowheads="1"/>
            </p:cNvSpPr>
            <p:nvPr/>
          </p:nvSpPr>
          <p:spPr bwMode="auto">
            <a:xfrm>
              <a:off x="7454508" y="5916347"/>
              <a:ext cx="340377"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Robot</a:t>
              </a:r>
            </a:p>
          </p:txBody>
        </p:sp>
        <p:sp>
          <p:nvSpPr>
            <p:cNvPr id="500" name="Text Box 90"/>
            <p:cNvSpPr txBox="1">
              <a:spLocks noChangeArrowheads="1"/>
            </p:cNvSpPr>
            <p:nvPr/>
          </p:nvSpPr>
          <p:spPr bwMode="auto">
            <a:xfrm>
              <a:off x="6537204" y="5913984"/>
              <a:ext cx="474404" cy="29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Servo Drive</a:t>
              </a:r>
            </a:p>
          </p:txBody>
        </p:sp>
        <p:sp>
          <p:nvSpPr>
            <p:cNvPr id="501" name="Line 36"/>
            <p:cNvSpPr>
              <a:spLocks noChangeShapeType="1"/>
            </p:cNvSpPr>
            <p:nvPr/>
          </p:nvSpPr>
          <p:spPr bwMode="auto">
            <a:xfrm>
              <a:off x="7616532" y="5506640"/>
              <a:ext cx="343961" cy="232385"/>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502" name="Picture 50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03892" y="5388000"/>
              <a:ext cx="416013" cy="201149"/>
            </a:xfrm>
            <a:prstGeom prst="rect">
              <a:avLst/>
            </a:prstGeom>
          </p:spPr>
        </p:pic>
        <p:pic>
          <p:nvPicPr>
            <p:cNvPr id="503" name="Picture 3"/>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16304" y="5461691"/>
              <a:ext cx="351744" cy="22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 name="Picture 2"/>
            <p:cNvPicPr>
              <a:picLocks noChangeAspect="1" noChangeArrowheads="1"/>
            </p:cNvPicPr>
            <p:nvPr/>
          </p:nvPicPr>
          <p:blipFill>
            <a:blip r:embed="rId20" cstate="screen">
              <a:extLst>
                <a:ext uri="{28A0092B-C50C-407E-A947-70E740481C1C}">
                  <a14:useLocalDpi xmlns:a14="http://schemas.microsoft.com/office/drawing/2010/main"/>
                </a:ext>
              </a:extLst>
            </a:blip>
            <a:srcRect r="-12651"/>
            <a:stretch>
              <a:fillRect/>
            </a:stretch>
          </p:blipFill>
          <p:spPr bwMode="auto">
            <a:xfrm>
              <a:off x="3733520" y="5078098"/>
              <a:ext cx="63735" cy="32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5" name="Picture 504"/>
            <p:cNvPicPr>
              <a:picLocks noChangeAspect="1"/>
            </p:cNvPicPr>
            <p:nvPr/>
          </p:nvPicPr>
          <p:blipFill rotWithShape="1">
            <a:blip r:embed="rId21" cstate="print">
              <a:extLst>
                <a:ext uri="{28A0092B-C50C-407E-A947-70E740481C1C}">
                  <a14:useLocalDpi xmlns:a14="http://schemas.microsoft.com/office/drawing/2010/main" val="0"/>
                </a:ext>
              </a:extLst>
            </a:blip>
            <a:srcRect l="27840" t="9513" r="27952" b="9295"/>
            <a:stretch/>
          </p:blipFill>
          <p:spPr>
            <a:xfrm>
              <a:off x="3805530" y="5435003"/>
              <a:ext cx="139447" cy="256107"/>
            </a:xfrm>
            <a:prstGeom prst="rect">
              <a:avLst/>
            </a:prstGeom>
          </p:spPr>
        </p:pic>
        <p:pic>
          <p:nvPicPr>
            <p:cNvPr id="506" name="Picture 505"/>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3898" y="4732960"/>
              <a:ext cx="366817" cy="202382"/>
            </a:xfrm>
            <a:prstGeom prst="rect">
              <a:avLst/>
            </a:prstGeom>
          </p:spPr>
        </p:pic>
        <p:pic>
          <p:nvPicPr>
            <p:cNvPr id="508" name="Picture 23"/>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gray">
            <a:xfrm>
              <a:off x="4007748" y="5662935"/>
              <a:ext cx="374142" cy="207235"/>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graphicFrame>
          <p:nvGraphicFramePr>
            <p:cNvPr id="759" name="Object 47"/>
            <p:cNvGraphicFramePr>
              <a:graphicFrameLocks noChangeAspect="1"/>
            </p:cNvGraphicFramePr>
            <p:nvPr/>
          </p:nvGraphicFramePr>
          <p:xfrm>
            <a:off x="5248170" y="5721661"/>
            <a:ext cx="126086" cy="184926"/>
          </p:xfrm>
          <a:graphic>
            <a:graphicData uri="http://schemas.openxmlformats.org/presentationml/2006/ole">
              <mc:AlternateContent xmlns:mc="http://schemas.openxmlformats.org/markup-compatibility/2006">
                <mc:Choice xmlns:v="urn:schemas-microsoft-com:vml" Requires="v">
                  <p:oleObj name="Bitmap Image" r:id="rId24" imgW="1390844" imgH="2038095" progId="Paint.Picture">
                    <p:embed/>
                  </p:oleObj>
                </mc:Choice>
                <mc:Fallback>
                  <p:oleObj name="Bitmap Image" r:id="rId24" imgW="1390844" imgH="2038095" progId="Paint.Picture">
                    <p:embed/>
                    <p:pic>
                      <p:nvPicPr>
                        <p:cNvPr id="759"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48170" y="5721661"/>
                          <a:ext cx="126086" cy="184926"/>
                        </a:xfrm>
                        <a:prstGeom prst="rect">
                          <a:avLst/>
                        </a:prstGeom>
                        <a:noFill/>
                        <a:ln>
                          <a:noFill/>
                        </a:ln>
                        <a:effectLst/>
                      </p:spPr>
                    </p:pic>
                  </p:oleObj>
                </mc:Fallback>
              </mc:AlternateContent>
            </a:graphicData>
          </a:graphic>
        </p:graphicFrame>
        <p:graphicFrame>
          <p:nvGraphicFramePr>
            <p:cNvPr id="760" name="Object 47"/>
            <p:cNvGraphicFramePr>
              <a:graphicFrameLocks noChangeAspect="1"/>
            </p:cNvGraphicFramePr>
            <p:nvPr/>
          </p:nvGraphicFramePr>
          <p:xfrm>
            <a:off x="5044355" y="5727320"/>
            <a:ext cx="126086" cy="184926"/>
          </p:xfrm>
          <a:graphic>
            <a:graphicData uri="http://schemas.openxmlformats.org/presentationml/2006/ole">
              <mc:AlternateContent xmlns:mc="http://schemas.openxmlformats.org/markup-compatibility/2006">
                <mc:Choice xmlns:v="urn:schemas-microsoft-com:vml" Requires="v">
                  <p:oleObj name="Bitmap Image" r:id="rId26" imgW="1390844" imgH="2038095" progId="Paint.Picture">
                    <p:embed/>
                  </p:oleObj>
                </mc:Choice>
                <mc:Fallback>
                  <p:oleObj name="Bitmap Image" r:id="rId26" imgW="1390844" imgH="2038095" progId="Paint.Picture">
                    <p:embed/>
                    <p:pic>
                      <p:nvPicPr>
                        <p:cNvPr id="760"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44355" y="5727320"/>
                          <a:ext cx="126086" cy="184926"/>
                        </a:xfrm>
                        <a:prstGeom prst="rect">
                          <a:avLst/>
                        </a:prstGeom>
                        <a:noFill/>
                        <a:ln>
                          <a:noFill/>
                        </a:ln>
                        <a:effectLst/>
                      </p:spPr>
                    </p:pic>
                  </p:oleObj>
                </mc:Fallback>
              </mc:AlternateContent>
            </a:graphicData>
          </a:graphic>
        </p:graphicFrame>
        <p:graphicFrame>
          <p:nvGraphicFramePr>
            <p:cNvPr id="761" name="Object 47"/>
            <p:cNvGraphicFramePr>
              <a:graphicFrameLocks noChangeAspect="1"/>
            </p:cNvGraphicFramePr>
            <p:nvPr/>
          </p:nvGraphicFramePr>
          <p:xfrm>
            <a:off x="4840539" y="5726340"/>
            <a:ext cx="126086" cy="184926"/>
          </p:xfrm>
          <a:graphic>
            <a:graphicData uri="http://schemas.openxmlformats.org/presentationml/2006/ole">
              <mc:AlternateContent xmlns:mc="http://schemas.openxmlformats.org/markup-compatibility/2006">
                <mc:Choice xmlns:v="urn:schemas-microsoft-com:vml" Requires="v">
                  <p:oleObj name="Bitmap Image" r:id="rId27" imgW="1390844" imgH="2038095" progId="Paint.Picture">
                    <p:embed/>
                  </p:oleObj>
                </mc:Choice>
                <mc:Fallback>
                  <p:oleObj name="Bitmap Image" r:id="rId27" imgW="1390844" imgH="2038095" progId="Paint.Picture">
                    <p:embed/>
                    <p:pic>
                      <p:nvPicPr>
                        <p:cNvPr id="761"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40539" y="5726340"/>
                          <a:ext cx="126086" cy="184926"/>
                        </a:xfrm>
                        <a:prstGeom prst="rect">
                          <a:avLst/>
                        </a:prstGeom>
                        <a:noFill/>
                        <a:ln>
                          <a:noFill/>
                        </a:ln>
                        <a:effectLst/>
                      </p:spPr>
                    </p:pic>
                  </p:oleObj>
                </mc:Fallback>
              </mc:AlternateContent>
            </a:graphicData>
          </a:graphic>
        </p:graphicFrame>
        <p:graphicFrame>
          <p:nvGraphicFramePr>
            <p:cNvPr id="762" name="Object 47"/>
            <p:cNvGraphicFramePr>
              <a:graphicFrameLocks noChangeAspect="1"/>
            </p:cNvGraphicFramePr>
            <p:nvPr/>
          </p:nvGraphicFramePr>
          <p:xfrm>
            <a:off x="9085882" y="5496977"/>
            <a:ext cx="126086" cy="184926"/>
          </p:xfrm>
          <a:graphic>
            <a:graphicData uri="http://schemas.openxmlformats.org/presentationml/2006/ole">
              <mc:AlternateContent xmlns:mc="http://schemas.openxmlformats.org/markup-compatibility/2006">
                <mc:Choice xmlns:v="urn:schemas-microsoft-com:vml" Requires="v">
                  <p:oleObj name="Bitmap Image" r:id="rId28" imgW="1390844" imgH="2038095" progId="Paint.Picture">
                    <p:embed/>
                  </p:oleObj>
                </mc:Choice>
                <mc:Fallback>
                  <p:oleObj name="Bitmap Image" r:id="rId28" imgW="1390844" imgH="2038095" progId="Paint.Picture">
                    <p:embed/>
                    <p:pic>
                      <p:nvPicPr>
                        <p:cNvPr id="762"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085882" y="5496977"/>
                          <a:ext cx="126086" cy="184926"/>
                        </a:xfrm>
                        <a:prstGeom prst="rect">
                          <a:avLst/>
                        </a:prstGeom>
                        <a:noFill/>
                        <a:ln>
                          <a:noFill/>
                        </a:ln>
                        <a:effectLst/>
                      </p:spPr>
                    </p:pic>
                  </p:oleObj>
                </mc:Fallback>
              </mc:AlternateContent>
            </a:graphicData>
          </a:graphic>
        </p:graphicFrame>
        <p:pic>
          <p:nvPicPr>
            <p:cNvPr id="769" name="Picture 2"/>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836672" y="5614387"/>
              <a:ext cx="136649" cy="2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0" name="Picture 2"/>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86069" y="5503475"/>
              <a:ext cx="136649" cy="2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1" name="Picture 2"/>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365866" y="5451491"/>
              <a:ext cx="136649" cy="2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2" name="Picture 26"/>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gray">
            <a:xfrm>
              <a:off x="8602431" y="5728320"/>
              <a:ext cx="396035" cy="214092"/>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grpSp>
          <p:nvGrpSpPr>
            <p:cNvPr id="773" name="Group 772"/>
            <p:cNvGrpSpPr/>
            <p:nvPr/>
          </p:nvGrpSpPr>
          <p:grpSpPr>
            <a:xfrm>
              <a:off x="6624574" y="5593301"/>
              <a:ext cx="329856" cy="301060"/>
              <a:chOff x="1996739" y="3163093"/>
              <a:chExt cx="883321" cy="812801"/>
            </a:xfrm>
          </p:grpSpPr>
          <p:pic>
            <p:nvPicPr>
              <p:cNvPr id="774"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996739" y="3163093"/>
                <a:ext cx="188607" cy="8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5"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161562" y="3167062"/>
                <a:ext cx="188607" cy="8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6"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332066" y="3165077"/>
                <a:ext cx="188607" cy="8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7"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502846" y="3163093"/>
                <a:ext cx="188607" cy="8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691453" y="3165077"/>
                <a:ext cx="188607" cy="8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779" name="Object 87"/>
            <p:cNvGraphicFramePr>
              <a:graphicFrameLocks noChangeAspect="1"/>
            </p:cNvGraphicFramePr>
            <p:nvPr/>
          </p:nvGraphicFramePr>
          <p:xfrm>
            <a:off x="6520056" y="5038586"/>
            <a:ext cx="396982" cy="223046"/>
          </p:xfrm>
          <a:graphic>
            <a:graphicData uri="http://schemas.openxmlformats.org/presentationml/2006/ole">
              <mc:AlternateContent xmlns:mc="http://schemas.openxmlformats.org/markup-compatibility/2006">
                <mc:Choice xmlns:v="urn:schemas-microsoft-com:vml" Requires="v">
                  <p:oleObj name="Bitmap Image" r:id="rId32" imgW="4780952" imgH="2676899" progId="Paint.Picture">
                    <p:embed/>
                  </p:oleObj>
                </mc:Choice>
                <mc:Fallback>
                  <p:oleObj name="Bitmap Image" r:id="rId32" imgW="4780952" imgH="2676899" progId="Paint.Picture">
                    <p:embed/>
                    <p:pic>
                      <p:nvPicPr>
                        <p:cNvPr id="779" name="Object 8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520056" y="5038586"/>
                          <a:ext cx="396982" cy="223046"/>
                        </a:xfrm>
                        <a:prstGeom prst="rect">
                          <a:avLst/>
                        </a:prstGeom>
                        <a:noFill/>
                        <a:ln>
                          <a:noFill/>
                        </a:ln>
                        <a:effectLst/>
                      </p:spPr>
                    </p:pic>
                  </p:oleObj>
                </mc:Fallback>
              </mc:AlternateContent>
            </a:graphicData>
          </a:graphic>
        </p:graphicFrame>
        <p:pic>
          <p:nvPicPr>
            <p:cNvPr id="780" name="Picture 27" descr="SMC Flex right"/>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2771" y="5258670"/>
              <a:ext cx="133428" cy="2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1" name="Text Box 93"/>
            <p:cNvSpPr txBox="1">
              <a:spLocks noChangeArrowheads="1"/>
            </p:cNvSpPr>
            <p:nvPr/>
          </p:nvSpPr>
          <p:spPr bwMode="auto">
            <a:xfrm>
              <a:off x="5611480" y="5326047"/>
              <a:ext cx="572977"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err="1">
                  <a:ea typeface="ＭＳ Ｐゴシック" pitchFamily="-65" charset="-128"/>
                  <a:cs typeface="Arial" charset="0"/>
                </a:rPr>
                <a:t>Arrancador</a:t>
              </a:r>
              <a:endParaRPr lang="en-US" sz="800" dirty="0">
                <a:ea typeface="ＭＳ Ｐゴシック" pitchFamily="-65" charset="-128"/>
                <a:cs typeface="Arial" charset="0"/>
              </a:endParaRPr>
            </a:p>
          </p:txBody>
        </p:sp>
        <p:sp>
          <p:nvSpPr>
            <p:cNvPr id="782" name="Line 8"/>
            <p:cNvSpPr>
              <a:spLocks noChangeShapeType="1"/>
            </p:cNvSpPr>
            <p:nvPr/>
          </p:nvSpPr>
          <p:spPr bwMode="auto">
            <a:xfrm>
              <a:off x="5252719" y="5553020"/>
              <a:ext cx="360015" cy="172847"/>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783" name="Picture 4" descr="Coriolis Mass Flow Meter.jpg"/>
            <p:cNvPicPr>
              <a:picLocks noChangeAspect="1"/>
            </p:cNvPicPr>
            <p:nvPr/>
          </p:nvPicPr>
          <p:blipFill>
            <a:blip r:embed="rId3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536470" y="5589171"/>
              <a:ext cx="267180" cy="32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4" name="Picture 78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05464" y="5464112"/>
              <a:ext cx="416013" cy="201149"/>
            </a:xfrm>
            <a:prstGeom prst="rect">
              <a:avLst/>
            </a:prstGeom>
          </p:spPr>
        </p:pic>
        <p:pic>
          <p:nvPicPr>
            <p:cNvPr id="785" name="Picture 227"/>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1024" y="5616338"/>
              <a:ext cx="268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6" name="Picture 785"/>
            <p:cNvPicPr>
              <a:picLocks noChangeAspect="1"/>
            </p:cNvPicPr>
            <p:nvPr/>
          </p:nvPicPr>
          <p:blipFill>
            <a:blip r:embed="rId37"/>
            <a:stretch>
              <a:fillRect/>
            </a:stretch>
          </p:blipFill>
          <p:spPr>
            <a:xfrm>
              <a:off x="7097068" y="5660393"/>
              <a:ext cx="314758" cy="230216"/>
            </a:xfrm>
            <a:prstGeom prst="rect">
              <a:avLst/>
            </a:prstGeom>
          </p:spPr>
        </p:pic>
        <p:pic>
          <p:nvPicPr>
            <p:cNvPr id="787" name="Picture 23"/>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gray">
            <a:xfrm>
              <a:off x="4713767" y="4967314"/>
              <a:ext cx="374142" cy="207235"/>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graphicFrame>
          <p:nvGraphicFramePr>
            <p:cNvPr id="788" name="Object 47"/>
            <p:cNvGraphicFramePr>
              <a:graphicFrameLocks noChangeAspect="1"/>
            </p:cNvGraphicFramePr>
            <p:nvPr/>
          </p:nvGraphicFramePr>
          <p:xfrm>
            <a:off x="5189407" y="4876716"/>
            <a:ext cx="126086" cy="184926"/>
          </p:xfrm>
          <a:graphic>
            <a:graphicData uri="http://schemas.openxmlformats.org/presentationml/2006/ole">
              <mc:AlternateContent xmlns:mc="http://schemas.openxmlformats.org/markup-compatibility/2006">
                <mc:Choice xmlns:v="urn:schemas-microsoft-com:vml" Requires="v">
                  <p:oleObj name="Bitmap Image" r:id="rId38" imgW="1390844" imgH="2038095" progId="Paint.Picture">
                    <p:embed/>
                  </p:oleObj>
                </mc:Choice>
                <mc:Fallback>
                  <p:oleObj name="Bitmap Image" r:id="rId38" imgW="1390844" imgH="2038095" progId="Paint.Picture">
                    <p:embed/>
                    <p:pic>
                      <p:nvPicPr>
                        <p:cNvPr id="788"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89407" y="4876716"/>
                          <a:ext cx="126086" cy="184926"/>
                        </a:xfrm>
                        <a:prstGeom prst="rect">
                          <a:avLst/>
                        </a:prstGeom>
                        <a:noFill/>
                        <a:ln>
                          <a:noFill/>
                        </a:ln>
                        <a:effectLst/>
                      </p:spPr>
                    </p:pic>
                  </p:oleObj>
                </mc:Fallback>
              </mc:AlternateContent>
            </a:graphicData>
          </a:graphic>
        </p:graphicFrame>
        <p:graphicFrame>
          <p:nvGraphicFramePr>
            <p:cNvPr id="789" name="Object 47"/>
            <p:cNvGraphicFramePr>
              <a:graphicFrameLocks noChangeAspect="1"/>
            </p:cNvGraphicFramePr>
            <p:nvPr/>
          </p:nvGraphicFramePr>
          <p:xfrm>
            <a:off x="4448315" y="4895432"/>
            <a:ext cx="126086" cy="184926"/>
          </p:xfrm>
          <a:graphic>
            <a:graphicData uri="http://schemas.openxmlformats.org/presentationml/2006/ole">
              <mc:AlternateContent xmlns:mc="http://schemas.openxmlformats.org/markup-compatibility/2006">
                <mc:Choice xmlns:v="urn:schemas-microsoft-com:vml" Requires="v">
                  <p:oleObj name="Bitmap Image" r:id="rId39" imgW="1390844" imgH="2038095" progId="Paint.Picture">
                    <p:embed/>
                  </p:oleObj>
                </mc:Choice>
                <mc:Fallback>
                  <p:oleObj name="Bitmap Image" r:id="rId39" imgW="1390844" imgH="2038095" progId="Paint.Picture">
                    <p:embed/>
                    <p:pic>
                      <p:nvPicPr>
                        <p:cNvPr id="789"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48315" y="4895432"/>
                          <a:ext cx="126086" cy="184926"/>
                        </a:xfrm>
                        <a:prstGeom prst="rect">
                          <a:avLst/>
                        </a:prstGeom>
                        <a:noFill/>
                        <a:ln>
                          <a:noFill/>
                        </a:ln>
                        <a:effectLst/>
                      </p:spPr>
                    </p:pic>
                  </p:oleObj>
                </mc:Fallback>
              </mc:AlternateContent>
            </a:graphicData>
          </a:graphic>
        </p:graphicFrame>
        <p:sp>
          <p:nvSpPr>
            <p:cNvPr id="790" name="Text Box 97"/>
            <p:cNvSpPr txBox="1">
              <a:spLocks noChangeArrowheads="1"/>
            </p:cNvSpPr>
            <p:nvPr/>
          </p:nvSpPr>
          <p:spPr bwMode="auto">
            <a:xfrm>
              <a:off x="2713372" y="4636391"/>
              <a:ext cx="569996" cy="31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a:ea typeface="ＭＳ Ｐゴシック" pitchFamily="-65" charset="-128"/>
                  <a:cs typeface="Arial" charset="0"/>
                </a:rPr>
                <a:t>IES - RedBox</a:t>
              </a:r>
            </a:p>
            <a:p>
              <a:pPr algn="ctr">
                <a:lnSpc>
                  <a:spcPts val="600"/>
                </a:lnSpc>
              </a:pPr>
              <a:r>
                <a:rPr lang="en-US" sz="800" dirty="0">
                  <a:ea typeface="ＭＳ Ｐゴシック" pitchFamily="-65" charset="-128"/>
                  <a:cs typeface="Arial" charset="0"/>
                </a:rPr>
                <a:t>Standby</a:t>
              </a:r>
            </a:p>
          </p:txBody>
        </p:sp>
        <p:sp>
          <p:nvSpPr>
            <p:cNvPr id="791" name="Oval 790"/>
            <p:cNvSpPr/>
            <p:nvPr/>
          </p:nvSpPr>
          <p:spPr bwMode="auto">
            <a:xfrm rot="15300000">
              <a:off x="2929047" y="4470627"/>
              <a:ext cx="183509" cy="75156"/>
            </a:xfrm>
            <a:prstGeom prst="ellips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792" name="Oval 791"/>
            <p:cNvSpPr/>
            <p:nvPr/>
          </p:nvSpPr>
          <p:spPr bwMode="auto">
            <a:xfrm rot="15300000">
              <a:off x="2290767" y="4441032"/>
              <a:ext cx="183509" cy="75156"/>
            </a:xfrm>
            <a:prstGeom prst="ellips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sz="3200" dirty="0"/>
            </a:p>
          </p:txBody>
        </p:sp>
        <p:sp>
          <p:nvSpPr>
            <p:cNvPr id="794" name="Text Box 97"/>
            <p:cNvSpPr txBox="1">
              <a:spLocks noChangeArrowheads="1"/>
            </p:cNvSpPr>
            <p:nvPr/>
          </p:nvSpPr>
          <p:spPr bwMode="auto">
            <a:xfrm>
              <a:off x="2766410" y="5196105"/>
              <a:ext cx="394443" cy="107465"/>
            </a:xfrm>
            <a:prstGeom prst="rect">
              <a:avLst/>
            </a:prstGeom>
            <a:noFill/>
            <a:ln w="9525" cmpd="dbl">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a:ea typeface="ＭＳ Ｐゴシック" pitchFamily="-65" charset="-128"/>
                  <a:cs typeface="Arial" charset="0"/>
                </a:rPr>
                <a:t>LAN B</a:t>
              </a:r>
            </a:p>
          </p:txBody>
        </p:sp>
        <p:sp>
          <p:nvSpPr>
            <p:cNvPr id="795" name="Text Box 96"/>
            <p:cNvSpPr txBox="1">
              <a:spLocks noChangeArrowheads="1"/>
            </p:cNvSpPr>
            <p:nvPr/>
          </p:nvSpPr>
          <p:spPr bwMode="auto">
            <a:xfrm>
              <a:off x="2442606" y="5875188"/>
              <a:ext cx="132895" cy="12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700" dirty="0">
                  <a:ea typeface="ＭＳ Ｐゴシック" pitchFamily="-65" charset="-128"/>
                  <a:cs typeface="Arial" charset="0"/>
                </a:rPr>
                <a:t>I/O</a:t>
              </a:r>
            </a:p>
          </p:txBody>
        </p:sp>
        <p:sp>
          <p:nvSpPr>
            <p:cNvPr id="796" name="Text Box 96"/>
            <p:cNvSpPr txBox="1">
              <a:spLocks noChangeArrowheads="1"/>
            </p:cNvSpPr>
            <p:nvPr/>
          </p:nvSpPr>
          <p:spPr bwMode="auto">
            <a:xfrm>
              <a:off x="9071218" y="5693456"/>
              <a:ext cx="153576"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797" name="Text Box 89"/>
            <p:cNvSpPr txBox="1">
              <a:spLocks noChangeArrowheads="1"/>
            </p:cNvSpPr>
            <p:nvPr/>
          </p:nvSpPr>
          <p:spPr bwMode="auto">
            <a:xfrm>
              <a:off x="8502516" y="5959361"/>
              <a:ext cx="608016" cy="10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err="1">
                  <a:ea typeface="ＭＳ Ｐゴシック" pitchFamily="-65" charset="-128"/>
                  <a:cs typeface="Arial" charset="0"/>
                </a:rPr>
                <a:t>Controlador</a:t>
              </a:r>
              <a:endParaRPr lang="en-US" sz="800" dirty="0">
                <a:ea typeface="ＭＳ Ｐゴシック" pitchFamily="-65" charset="-128"/>
                <a:cs typeface="Arial" charset="0"/>
              </a:endParaRPr>
            </a:p>
          </p:txBody>
        </p:sp>
        <p:sp>
          <p:nvSpPr>
            <p:cNvPr id="798" name="Text Box 97"/>
            <p:cNvSpPr txBox="1">
              <a:spLocks noChangeArrowheads="1"/>
            </p:cNvSpPr>
            <p:nvPr/>
          </p:nvSpPr>
          <p:spPr bwMode="auto">
            <a:xfrm>
              <a:off x="8300715" y="5743407"/>
              <a:ext cx="307273"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Drive</a:t>
              </a:r>
            </a:p>
          </p:txBody>
        </p:sp>
        <p:sp>
          <p:nvSpPr>
            <p:cNvPr id="799" name="Text Box 97"/>
            <p:cNvSpPr txBox="1">
              <a:spLocks noChangeArrowheads="1"/>
            </p:cNvSpPr>
            <p:nvPr/>
          </p:nvSpPr>
          <p:spPr bwMode="auto">
            <a:xfrm>
              <a:off x="7772167" y="5930883"/>
              <a:ext cx="325725"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Drive</a:t>
              </a:r>
            </a:p>
          </p:txBody>
        </p:sp>
        <p:sp>
          <p:nvSpPr>
            <p:cNvPr id="800" name="Text Box 99"/>
            <p:cNvSpPr txBox="1">
              <a:spLocks noChangeArrowheads="1"/>
            </p:cNvSpPr>
            <p:nvPr/>
          </p:nvSpPr>
          <p:spPr bwMode="auto">
            <a:xfrm>
              <a:off x="7085227" y="5899793"/>
              <a:ext cx="355797"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HMI</a:t>
              </a:r>
            </a:p>
          </p:txBody>
        </p:sp>
        <p:sp>
          <p:nvSpPr>
            <p:cNvPr id="801" name="Text Box 97"/>
            <p:cNvSpPr txBox="1">
              <a:spLocks noChangeArrowheads="1"/>
            </p:cNvSpPr>
            <p:nvPr/>
          </p:nvSpPr>
          <p:spPr bwMode="auto">
            <a:xfrm>
              <a:off x="5066876" y="4429813"/>
              <a:ext cx="501416"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NetFlow</a:t>
              </a:r>
            </a:p>
          </p:txBody>
        </p:sp>
        <p:sp>
          <p:nvSpPr>
            <p:cNvPr id="802" name="Text Box 93"/>
            <p:cNvSpPr txBox="1">
              <a:spLocks noChangeArrowheads="1"/>
            </p:cNvSpPr>
            <p:nvPr/>
          </p:nvSpPr>
          <p:spPr bwMode="auto">
            <a:xfrm>
              <a:off x="5668739" y="4869229"/>
              <a:ext cx="622899"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Thin Client</a:t>
              </a:r>
            </a:p>
          </p:txBody>
        </p:sp>
        <p:sp>
          <p:nvSpPr>
            <p:cNvPr id="803" name="Text Box 97"/>
            <p:cNvSpPr txBox="1">
              <a:spLocks noChangeArrowheads="1"/>
            </p:cNvSpPr>
            <p:nvPr/>
          </p:nvSpPr>
          <p:spPr bwMode="auto">
            <a:xfrm>
              <a:off x="4477046" y="5812619"/>
              <a:ext cx="294264"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Drive</a:t>
              </a:r>
            </a:p>
          </p:txBody>
        </p:sp>
        <p:sp>
          <p:nvSpPr>
            <p:cNvPr id="804" name="Text Box 89"/>
            <p:cNvSpPr txBox="1">
              <a:spLocks noChangeArrowheads="1"/>
            </p:cNvSpPr>
            <p:nvPr/>
          </p:nvSpPr>
          <p:spPr bwMode="auto">
            <a:xfrm>
              <a:off x="3768048" y="5909948"/>
              <a:ext cx="675124" cy="10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err="1">
                  <a:ea typeface="ＭＳ Ｐゴシック" pitchFamily="-65" charset="-128"/>
                  <a:cs typeface="Arial" charset="0"/>
                </a:rPr>
                <a:t>Controlador</a:t>
              </a:r>
              <a:endParaRPr lang="en-US" sz="800" dirty="0">
                <a:ea typeface="ＭＳ Ｐゴシック" pitchFamily="-65" charset="-128"/>
                <a:cs typeface="Arial" charset="0"/>
              </a:endParaRPr>
            </a:p>
          </p:txBody>
        </p:sp>
        <p:sp>
          <p:nvSpPr>
            <p:cNvPr id="806" name="Text Box 96"/>
            <p:cNvSpPr txBox="1">
              <a:spLocks noChangeArrowheads="1"/>
            </p:cNvSpPr>
            <p:nvPr/>
          </p:nvSpPr>
          <p:spPr bwMode="auto">
            <a:xfrm>
              <a:off x="5177822" y="5076149"/>
              <a:ext cx="215699"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807" name="Text Box 96"/>
            <p:cNvSpPr txBox="1">
              <a:spLocks noChangeArrowheads="1"/>
            </p:cNvSpPr>
            <p:nvPr/>
          </p:nvSpPr>
          <p:spPr bwMode="auto">
            <a:xfrm>
              <a:off x="4446537" y="5104459"/>
              <a:ext cx="189452"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808" name="Text Box 96"/>
            <p:cNvSpPr txBox="1">
              <a:spLocks noChangeArrowheads="1"/>
            </p:cNvSpPr>
            <p:nvPr/>
          </p:nvSpPr>
          <p:spPr bwMode="auto">
            <a:xfrm>
              <a:off x="5259535" y="5937109"/>
              <a:ext cx="250648"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809" name="Text Box 96"/>
            <p:cNvSpPr txBox="1">
              <a:spLocks noChangeArrowheads="1"/>
            </p:cNvSpPr>
            <p:nvPr/>
          </p:nvSpPr>
          <p:spPr bwMode="auto">
            <a:xfrm>
              <a:off x="5036779" y="5937109"/>
              <a:ext cx="249599"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810" name="Text Box 96"/>
            <p:cNvSpPr txBox="1">
              <a:spLocks noChangeArrowheads="1"/>
            </p:cNvSpPr>
            <p:nvPr/>
          </p:nvSpPr>
          <p:spPr bwMode="auto">
            <a:xfrm>
              <a:off x="4832238" y="5937109"/>
              <a:ext cx="259239"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I/O</a:t>
              </a:r>
            </a:p>
          </p:txBody>
        </p:sp>
        <p:sp>
          <p:nvSpPr>
            <p:cNvPr id="811" name="Text Box 97"/>
            <p:cNvSpPr txBox="1">
              <a:spLocks noChangeArrowheads="1"/>
            </p:cNvSpPr>
            <p:nvPr/>
          </p:nvSpPr>
          <p:spPr bwMode="auto">
            <a:xfrm>
              <a:off x="6872406" y="4496995"/>
              <a:ext cx="539421"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NetFlow</a:t>
              </a:r>
            </a:p>
          </p:txBody>
        </p:sp>
        <p:sp>
          <p:nvSpPr>
            <p:cNvPr id="812" name="Text Box 97"/>
            <p:cNvSpPr txBox="1">
              <a:spLocks noChangeArrowheads="1"/>
            </p:cNvSpPr>
            <p:nvPr/>
          </p:nvSpPr>
          <p:spPr bwMode="auto">
            <a:xfrm>
              <a:off x="3636166" y="3370233"/>
              <a:ext cx="491885"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800" dirty="0">
                  <a:ea typeface="ＭＳ Ｐゴシック" pitchFamily="-65" charset="-128"/>
                  <a:cs typeface="Arial" charset="0"/>
                </a:rPr>
                <a:t>NetFlow</a:t>
              </a:r>
            </a:p>
          </p:txBody>
        </p:sp>
        <p:sp>
          <p:nvSpPr>
            <p:cNvPr id="814" name="Text Box 127"/>
            <p:cNvSpPr txBox="1">
              <a:spLocks noChangeArrowheads="1"/>
            </p:cNvSpPr>
            <p:nvPr/>
          </p:nvSpPr>
          <p:spPr bwMode="auto">
            <a:xfrm>
              <a:off x="532223" y="3011571"/>
              <a:ext cx="1843252" cy="8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57150" indent="-57150"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marL="0" indent="0">
                <a:lnSpc>
                  <a:spcPct val="90000"/>
                </a:lnSpc>
              </a:pPr>
              <a:r>
                <a:rPr lang="en-US" sz="900" dirty="0">
                  <a:ea typeface="ＭＳ Ｐゴシック" pitchFamily="-65" charset="-128"/>
                  <a:cs typeface="Arial" charset="0"/>
                </a:rPr>
                <a:t>Physical or Virtualized Servers</a:t>
              </a:r>
            </a:p>
            <a:p>
              <a:pPr marL="112710" indent="-112710">
                <a:lnSpc>
                  <a:spcPct val="90000"/>
                </a:lnSpc>
                <a:buClr>
                  <a:srgbClr val="C00000"/>
                </a:buClr>
                <a:buFont typeface="Arial" pitchFamily="34" charset="0"/>
                <a:buChar char="•"/>
              </a:pPr>
              <a:r>
                <a:rPr lang="en-US" sz="700" dirty="0">
                  <a:ea typeface="ＭＳ Ｐゴシック" pitchFamily="-65" charset="-128"/>
                  <a:cs typeface="Arial" charset="0"/>
                </a:rPr>
                <a:t>FactoryTalk</a:t>
              </a:r>
              <a:r>
                <a:rPr lang="en-US" sz="700" baseline="30000" dirty="0">
                  <a:ea typeface="ＭＳ Ｐゴシック" pitchFamily="-65" charset="-128"/>
                  <a:cs typeface="Arial" charset="0"/>
                </a:rPr>
                <a:t>®</a:t>
              </a:r>
              <a:r>
                <a:rPr lang="en-US" sz="700" dirty="0">
                  <a:ea typeface="ＭＳ Ｐゴシック" pitchFamily="-65" charset="-128"/>
                  <a:cs typeface="Arial" charset="0"/>
                </a:rPr>
                <a:t> Application Servers</a:t>
              </a:r>
            </a:p>
            <a:p>
              <a:pPr marL="112710" indent="-112710">
                <a:lnSpc>
                  <a:spcPct val="90000"/>
                </a:lnSpc>
                <a:buClr>
                  <a:srgbClr val="C00000"/>
                </a:buClr>
                <a:buFont typeface="Arial" pitchFamily="34" charset="0"/>
                <a:buChar char="•"/>
              </a:pPr>
              <a:r>
                <a:rPr lang="en-US" sz="700" dirty="0">
                  <a:ea typeface="ＭＳ Ｐゴシック" pitchFamily="-65" charset="-128"/>
                  <a:cs typeface="Arial" charset="0"/>
                </a:rPr>
                <a:t>Network &amp; Security Services – DNS, AD, DHCP, AAA</a:t>
              </a:r>
            </a:p>
            <a:p>
              <a:pPr marL="112710" indent="-112710">
                <a:lnSpc>
                  <a:spcPct val="90000"/>
                </a:lnSpc>
                <a:buClr>
                  <a:srgbClr val="C00000"/>
                </a:buClr>
                <a:buFont typeface="Arial" pitchFamily="34" charset="0"/>
                <a:buChar char="•"/>
              </a:pPr>
              <a:r>
                <a:rPr lang="en-US" sz="700" dirty="0">
                  <a:ea typeface="ＭＳ Ｐゴシック" pitchFamily="-65" charset="-128"/>
                  <a:cs typeface="Arial" charset="0"/>
                </a:rPr>
                <a:t>NetFlow Collector - Stealthwatch</a:t>
              </a:r>
            </a:p>
            <a:p>
              <a:pPr marL="112710" indent="-112710">
                <a:lnSpc>
                  <a:spcPct val="90000"/>
                </a:lnSpc>
                <a:buClr>
                  <a:srgbClr val="C00000"/>
                </a:buClr>
                <a:buFont typeface="Arial" pitchFamily="34" charset="0"/>
                <a:buChar char="•"/>
              </a:pPr>
              <a:r>
                <a:rPr lang="en-US" sz="700" dirty="0">
                  <a:ea typeface="ＭＳ Ｐゴシック" pitchFamily="-65" charset="-128"/>
                  <a:cs typeface="Arial" charset="0"/>
                </a:rPr>
                <a:t>Storage Array</a:t>
              </a:r>
            </a:p>
          </p:txBody>
        </p:sp>
        <p:sp>
          <p:nvSpPr>
            <p:cNvPr id="815" name="Text Box 178"/>
            <p:cNvSpPr txBox="1">
              <a:spLocks noChangeArrowheads="1"/>
            </p:cNvSpPr>
            <p:nvPr/>
          </p:nvSpPr>
          <p:spPr bwMode="auto">
            <a:xfrm>
              <a:off x="532222" y="2264092"/>
              <a:ext cx="233195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nSpc>
                  <a:spcPct val="90000"/>
                </a:lnSpc>
              </a:pPr>
              <a:r>
                <a:rPr lang="en-US" sz="800" dirty="0">
                  <a:ea typeface="ＭＳ Ｐゴシック" pitchFamily="-65" charset="-128"/>
                  <a:cs typeface="Arial" charset="0"/>
                </a:rPr>
                <a:t>Physical or Virtualized Servers</a:t>
              </a:r>
              <a:endParaRPr lang="en-US" sz="800" dirty="0">
                <a:solidFill>
                  <a:srgbClr val="000000"/>
                </a:solidFill>
                <a:ea typeface="ＭＳ Ｐゴシック" pitchFamily="-65" charset="-128"/>
                <a:cs typeface="Arial" charset="0"/>
              </a:endParaRPr>
            </a:p>
            <a:p>
              <a:pPr marL="117472" indent="-117472">
                <a:lnSpc>
                  <a:spcPct val="90000"/>
                </a:lnSpc>
                <a:buClr>
                  <a:srgbClr val="B92B38"/>
                </a:buClr>
                <a:buFont typeface="Arial" pitchFamily="34" charset="0"/>
                <a:buChar char="•"/>
              </a:pPr>
              <a:r>
                <a:rPr lang="en-US" sz="700" dirty="0">
                  <a:solidFill>
                    <a:srgbClr val="000000"/>
                  </a:solidFill>
                  <a:ea typeface="ＭＳ Ｐゴシック" pitchFamily="-65" charset="-128"/>
                  <a:cs typeface="Arial" charset="0"/>
                </a:rPr>
                <a:t>Patch Management, AV Server, TLS Proxy</a:t>
              </a:r>
            </a:p>
            <a:p>
              <a:pPr marL="117472" indent="-117472">
                <a:lnSpc>
                  <a:spcPct val="90000"/>
                </a:lnSpc>
                <a:buClr>
                  <a:srgbClr val="B92B38"/>
                </a:buClr>
                <a:buFont typeface="Arial" pitchFamily="34" charset="0"/>
                <a:buChar char="•"/>
              </a:pPr>
              <a:r>
                <a:rPr lang="en-US" sz="700" dirty="0">
                  <a:solidFill>
                    <a:srgbClr val="000000"/>
                  </a:solidFill>
                  <a:ea typeface="ＭＳ Ｐゴシック" pitchFamily="-65" charset="-128"/>
                  <a:cs typeface="Arial" charset="0"/>
                </a:rPr>
                <a:t>Application Mirror, Reverse Proxy</a:t>
              </a:r>
            </a:p>
            <a:p>
              <a:pPr marL="117472" indent="-117472">
                <a:lnSpc>
                  <a:spcPct val="90000"/>
                </a:lnSpc>
                <a:buClr>
                  <a:srgbClr val="B92B38"/>
                </a:buClr>
                <a:buFont typeface="Arial" pitchFamily="34" charset="0"/>
                <a:buChar char="•"/>
              </a:pPr>
              <a:r>
                <a:rPr lang="en-US" sz="700" dirty="0">
                  <a:solidFill>
                    <a:srgbClr val="000000"/>
                  </a:solidFill>
                  <a:ea typeface="ＭＳ Ｐゴシック" pitchFamily="-65" charset="-128"/>
                  <a:cs typeface="Arial" charset="0"/>
                </a:rPr>
                <a:t>Remote Desktop Gateway Server</a:t>
              </a:r>
              <a:endParaRPr lang="en-US" sz="600" dirty="0">
                <a:solidFill>
                  <a:srgbClr val="000000"/>
                </a:solidFill>
                <a:ea typeface="ＭＳ Ｐゴシック" pitchFamily="-65" charset="-128"/>
                <a:cs typeface="Arial" charset="0"/>
              </a:endParaRPr>
            </a:p>
          </p:txBody>
        </p:sp>
        <p:sp>
          <p:nvSpPr>
            <p:cNvPr id="816" name="Text Box 178"/>
            <p:cNvSpPr txBox="1">
              <a:spLocks noChangeArrowheads="1"/>
            </p:cNvSpPr>
            <p:nvPr/>
          </p:nvSpPr>
          <p:spPr bwMode="auto">
            <a:xfrm>
              <a:off x="5649789" y="2196584"/>
              <a:ext cx="2052999"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nSpc>
                  <a:spcPct val="90000"/>
                </a:lnSpc>
              </a:pPr>
              <a:r>
                <a:rPr lang="en-US" sz="800" dirty="0">
                  <a:solidFill>
                    <a:srgbClr val="000000"/>
                  </a:solidFill>
                  <a:ea typeface="ＭＳ Ｐゴシック" pitchFamily="-65" charset="-128"/>
                  <a:cs typeface="Arial" charset="0"/>
                </a:rPr>
                <a:t>Plant Firewalls</a:t>
              </a:r>
            </a:p>
            <a:p>
              <a:pPr marL="115885" indent="-115885">
                <a:lnSpc>
                  <a:spcPct val="90000"/>
                </a:lnSpc>
                <a:buClr>
                  <a:srgbClr val="C00000"/>
                </a:buClr>
                <a:buFont typeface="Arial" panose="020B0604020202020204" pitchFamily="34" charset="0"/>
                <a:buChar char="•"/>
              </a:pPr>
              <a:r>
                <a:rPr lang="en-US" sz="700" dirty="0">
                  <a:solidFill>
                    <a:srgbClr val="000000"/>
                  </a:solidFill>
                  <a:ea typeface="ＭＳ Ｐゴシック" pitchFamily="-65" charset="-128"/>
                  <a:cs typeface="Arial" charset="0"/>
                </a:rPr>
                <a:t>Active/Standby</a:t>
              </a:r>
            </a:p>
            <a:p>
              <a:pPr marL="115885" indent="-115885">
                <a:lnSpc>
                  <a:spcPct val="90000"/>
                </a:lnSpc>
                <a:buClr>
                  <a:srgbClr val="C00000"/>
                </a:buClr>
                <a:buFont typeface="Arial" panose="020B0604020202020204" pitchFamily="34" charset="0"/>
                <a:buChar char="•"/>
              </a:pPr>
              <a:r>
                <a:rPr lang="en-US" sz="700" dirty="0">
                  <a:solidFill>
                    <a:srgbClr val="000000"/>
                  </a:solidFill>
                  <a:ea typeface="ＭＳ Ｐゴシック" pitchFamily="-65" charset="-128"/>
                  <a:cs typeface="Arial" charset="0"/>
                </a:rPr>
                <a:t>Inter-zone traffic segmentation</a:t>
              </a:r>
            </a:p>
            <a:p>
              <a:pPr marL="115885" indent="-115885">
                <a:lnSpc>
                  <a:spcPct val="90000"/>
                </a:lnSpc>
                <a:buClr>
                  <a:srgbClr val="C00000"/>
                </a:buClr>
                <a:buFont typeface="Arial" panose="020B0604020202020204" pitchFamily="34" charset="0"/>
                <a:buChar char="•"/>
              </a:pPr>
              <a:r>
                <a:rPr lang="en-US" sz="700" dirty="0">
                  <a:solidFill>
                    <a:srgbClr val="000000"/>
                  </a:solidFill>
                  <a:ea typeface="ＭＳ Ｐゴシック" pitchFamily="-65" charset="-128"/>
                  <a:cs typeface="Arial" charset="0"/>
                </a:rPr>
                <a:t>ACLs, IPS and IDS, VPN Services</a:t>
              </a:r>
            </a:p>
            <a:p>
              <a:pPr marL="115885" indent="-115885">
                <a:lnSpc>
                  <a:spcPct val="90000"/>
                </a:lnSpc>
                <a:buClr>
                  <a:srgbClr val="C00000"/>
                </a:buClr>
                <a:buFont typeface="Arial" panose="020B0604020202020204" pitchFamily="34" charset="0"/>
                <a:buChar char="•"/>
              </a:pPr>
              <a:r>
                <a:rPr lang="en-US" sz="700" dirty="0">
                  <a:solidFill>
                    <a:srgbClr val="000000"/>
                  </a:solidFill>
                  <a:ea typeface="ＭＳ Ｐゴシック" pitchFamily="-65" charset="-128"/>
                  <a:cs typeface="Arial" charset="0"/>
                </a:rPr>
                <a:t>Portal and Remote Desktop Services proxy</a:t>
              </a:r>
            </a:p>
          </p:txBody>
        </p:sp>
        <p:sp>
          <p:nvSpPr>
            <p:cNvPr id="817" name="Text Box 192"/>
            <p:cNvSpPr txBox="1">
              <a:spLocks noChangeArrowheads="1"/>
            </p:cNvSpPr>
            <p:nvPr/>
          </p:nvSpPr>
          <p:spPr bwMode="auto">
            <a:xfrm>
              <a:off x="560571" y="791753"/>
              <a:ext cx="22058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square" lIns="0" tIns="0" rIns="0" bIns="0">
              <a:spAutoFit/>
            </a:bodyPr>
            <a:lstStyle>
              <a:lvl1pPr algn="l">
                <a:defRPr sz="2400">
                  <a:solidFill>
                    <a:schemeClr val="tx1"/>
                  </a:solidFill>
                  <a:latin typeface="Arial Narrow" pitchFamily="34" charset="0"/>
                </a:defRPr>
              </a:lvl1pPr>
              <a:lvl2pPr marL="742950" indent="-285750" algn="l">
                <a:defRPr sz="2400">
                  <a:solidFill>
                    <a:schemeClr val="tx1"/>
                  </a:solidFill>
                  <a:latin typeface="Arial Narrow" pitchFamily="34" charset="0"/>
                </a:defRPr>
              </a:lvl2pPr>
              <a:lvl3pPr marL="1143000" indent="-228600" algn="l">
                <a:defRPr sz="2400">
                  <a:solidFill>
                    <a:schemeClr val="tx1"/>
                  </a:solidFill>
                  <a:latin typeface="Arial Narrow" pitchFamily="34" charset="0"/>
                </a:defRPr>
              </a:lvl3pPr>
              <a:lvl4pPr marL="1600200" indent="-228600" algn="l">
                <a:defRPr sz="2400">
                  <a:solidFill>
                    <a:schemeClr val="tx1"/>
                  </a:solidFill>
                  <a:latin typeface="Arial Narrow" pitchFamily="34" charset="0"/>
                </a:defRPr>
              </a:lvl4pPr>
              <a:lvl5pPr marL="2057400" indent="-228600" algn="l">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r>
                <a:rPr lang="en-US" sz="900" dirty="0">
                  <a:ea typeface="ＭＳ Ｐゴシック" pitchFamily="-65" charset="-128"/>
                  <a:cs typeface="Arial" charset="0"/>
                </a:rPr>
                <a:t>Data Center - Virtualized Servers</a:t>
              </a:r>
              <a:endParaRPr lang="en-US" sz="900" dirty="0"/>
            </a:p>
            <a:p>
              <a:pPr marL="112710" indent="-112710">
                <a:buClr>
                  <a:srgbClr val="C00000"/>
                </a:buClr>
                <a:buFont typeface="Arial" pitchFamily="34" charset="0"/>
                <a:buChar char="•"/>
              </a:pPr>
              <a:r>
                <a:rPr lang="en-US" sz="800" dirty="0"/>
                <a:t>ERP - Business Systems</a:t>
              </a:r>
            </a:p>
            <a:p>
              <a:pPr marL="112710" indent="-112710">
                <a:buClr>
                  <a:srgbClr val="C00000"/>
                </a:buClr>
                <a:buFont typeface="Arial" pitchFamily="34" charset="0"/>
                <a:buChar char="•"/>
              </a:pPr>
              <a:r>
                <a:rPr lang="en-US" sz="800" dirty="0"/>
                <a:t>Email, Web Services</a:t>
              </a:r>
            </a:p>
            <a:p>
              <a:pPr marL="112710" indent="-112710">
                <a:buClr>
                  <a:srgbClr val="C00000"/>
                </a:buClr>
                <a:buFont typeface="Arial" pitchFamily="34" charset="0"/>
                <a:buChar char="•"/>
              </a:pPr>
              <a:r>
                <a:rPr lang="en-US" sz="800" dirty="0"/>
                <a:t>Security Services - Active Directory (AD),</a:t>
              </a:r>
              <a:br>
                <a:rPr lang="en-US" sz="800" dirty="0"/>
              </a:br>
              <a:r>
                <a:rPr lang="en-US" sz="800" dirty="0"/>
                <a:t>Identity Services (AAA), TLS Proxy</a:t>
              </a:r>
            </a:p>
            <a:p>
              <a:pPr marL="112710" indent="-112710">
                <a:buClr>
                  <a:srgbClr val="C00000"/>
                </a:buClr>
                <a:buFont typeface="Arial" pitchFamily="34" charset="0"/>
                <a:buChar char="•"/>
              </a:pPr>
              <a:r>
                <a:rPr lang="en-US" sz="800" dirty="0"/>
                <a:t>Network Services – DNS, DHCP</a:t>
              </a:r>
            </a:p>
            <a:p>
              <a:pPr marL="112710" indent="-112710">
                <a:buClr>
                  <a:srgbClr val="C00000"/>
                </a:buClr>
                <a:buFont typeface="Arial" pitchFamily="34" charset="0"/>
                <a:buChar char="•"/>
              </a:pPr>
              <a:r>
                <a:rPr lang="en-US" sz="800" dirty="0"/>
                <a:t>Call Manager </a:t>
              </a:r>
              <a:endParaRPr lang="en-US" sz="700" dirty="0"/>
            </a:p>
          </p:txBody>
        </p:sp>
        <p:sp>
          <p:nvSpPr>
            <p:cNvPr id="818" name="Text Box 97"/>
            <p:cNvSpPr txBox="1">
              <a:spLocks noChangeArrowheads="1"/>
            </p:cNvSpPr>
            <p:nvPr/>
          </p:nvSpPr>
          <p:spPr bwMode="auto">
            <a:xfrm>
              <a:off x="810051" y="5312956"/>
              <a:ext cx="307825" cy="2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800" dirty="0">
                  <a:ea typeface="ＭＳ Ｐゴシック" pitchFamily="-65" charset="-128"/>
                  <a:cs typeface="Arial" charset="0"/>
                </a:rPr>
                <a:t>RedBox</a:t>
              </a:r>
            </a:p>
          </p:txBody>
        </p:sp>
        <p:sp>
          <p:nvSpPr>
            <p:cNvPr id="819" name="Text Box 97"/>
            <p:cNvSpPr txBox="1">
              <a:spLocks noChangeArrowheads="1"/>
            </p:cNvSpPr>
            <p:nvPr/>
          </p:nvSpPr>
          <p:spPr bwMode="auto">
            <a:xfrm>
              <a:off x="664096" y="5981120"/>
              <a:ext cx="241911"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600" dirty="0">
                  <a:ea typeface="ＭＳ Ｐゴシック" pitchFamily="-65" charset="-128"/>
                  <a:cs typeface="Arial" charset="0"/>
                </a:rPr>
                <a:t>Drive</a:t>
              </a:r>
            </a:p>
          </p:txBody>
        </p:sp>
        <p:sp>
          <p:nvSpPr>
            <p:cNvPr id="820" name="Text Box 89"/>
            <p:cNvSpPr txBox="1">
              <a:spLocks noChangeArrowheads="1"/>
            </p:cNvSpPr>
            <p:nvPr/>
          </p:nvSpPr>
          <p:spPr bwMode="auto">
            <a:xfrm>
              <a:off x="887756" y="5992055"/>
              <a:ext cx="706827" cy="10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700" dirty="0" err="1">
                  <a:ea typeface="ＭＳ Ｐゴシック" pitchFamily="-65" charset="-128"/>
                  <a:cs typeface="Arial" charset="0"/>
                </a:rPr>
                <a:t>Controlador</a:t>
              </a:r>
              <a:endParaRPr lang="en-US" sz="700" dirty="0">
                <a:ea typeface="ＭＳ Ｐゴシック" pitchFamily="-65" charset="-128"/>
                <a:cs typeface="Arial" charset="0"/>
              </a:endParaRPr>
            </a:p>
          </p:txBody>
        </p:sp>
        <p:sp>
          <p:nvSpPr>
            <p:cNvPr id="821" name="Line 8"/>
            <p:cNvSpPr>
              <a:spLocks noChangeShapeType="1"/>
            </p:cNvSpPr>
            <p:nvPr/>
          </p:nvSpPr>
          <p:spPr bwMode="auto">
            <a:xfrm flipV="1">
              <a:off x="2322475" y="5305766"/>
              <a:ext cx="215087" cy="445992"/>
            </a:xfrm>
            <a:prstGeom prst="line">
              <a:avLst/>
            </a:prstGeom>
            <a:noFill/>
            <a:ln w="19050" cmpd="dbl">
              <a:solidFill>
                <a:srgbClr val="B92B38"/>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822" name="Text Box 96"/>
            <p:cNvSpPr txBox="1">
              <a:spLocks noChangeArrowheads="1"/>
            </p:cNvSpPr>
            <p:nvPr/>
          </p:nvSpPr>
          <p:spPr bwMode="auto">
            <a:xfrm>
              <a:off x="1867686" y="5877455"/>
              <a:ext cx="132895" cy="12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700" dirty="0">
                  <a:ea typeface="ＭＳ Ｐゴシック" pitchFamily="-65" charset="-128"/>
                  <a:cs typeface="Arial" charset="0"/>
                </a:rPr>
                <a:t>I/O</a:t>
              </a:r>
            </a:p>
          </p:txBody>
        </p:sp>
        <p:sp>
          <p:nvSpPr>
            <p:cNvPr id="823" name="Line 105"/>
            <p:cNvSpPr>
              <a:spLocks noChangeShapeType="1"/>
            </p:cNvSpPr>
            <p:nvPr/>
          </p:nvSpPr>
          <p:spPr bwMode="auto">
            <a:xfrm>
              <a:off x="2602656" y="4789024"/>
              <a:ext cx="0" cy="442830"/>
            </a:xfrm>
            <a:prstGeom prst="line">
              <a:avLst/>
            </a:prstGeom>
            <a:noFill/>
            <a:ln w="19050" cmpd="dbl">
              <a:solidFill>
                <a:srgbClr val="034EA2"/>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824" name="Line 8"/>
            <p:cNvSpPr>
              <a:spLocks noChangeShapeType="1"/>
            </p:cNvSpPr>
            <p:nvPr/>
          </p:nvSpPr>
          <p:spPr bwMode="auto">
            <a:xfrm flipH="1" flipV="1">
              <a:off x="613902" y="5493758"/>
              <a:ext cx="222199" cy="2296"/>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825" name="Text Box 96"/>
            <p:cNvSpPr txBox="1">
              <a:spLocks noChangeArrowheads="1"/>
            </p:cNvSpPr>
            <p:nvPr/>
          </p:nvSpPr>
          <p:spPr bwMode="auto">
            <a:xfrm>
              <a:off x="515208" y="5606068"/>
              <a:ext cx="134920"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600" dirty="0">
                  <a:ea typeface="ＭＳ Ｐゴシック" pitchFamily="-65" charset="-128"/>
                  <a:cs typeface="Arial" charset="0"/>
                </a:rPr>
                <a:t>I/O</a:t>
              </a:r>
            </a:p>
          </p:txBody>
        </p:sp>
        <p:sp>
          <p:nvSpPr>
            <p:cNvPr id="826" name="Line 8"/>
            <p:cNvSpPr>
              <a:spLocks noChangeShapeType="1"/>
            </p:cNvSpPr>
            <p:nvPr/>
          </p:nvSpPr>
          <p:spPr bwMode="auto">
            <a:xfrm>
              <a:off x="1115968" y="5018459"/>
              <a:ext cx="705215" cy="192213"/>
            </a:xfrm>
            <a:prstGeom prst="line">
              <a:avLst/>
            </a:prstGeom>
            <a:noFill/>
            <a:ln w="19050" cap="rnd">
              <a:solidFill>
                <a:srgbClr val="B92B38"/>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827" name="Line 8"/>
            <p:cNvSpPr>
              <a:spLocks noChangeShapeType="1"/>
            </p:cNvSpPr>
            <p:nvPr/>
          </p:nvSpPr>
          <p:spPr bwMode="auto">
            <a:xfrm>
              <a:off x="1110915" y="4947867"/>
              <a:ext cx="1380711" cy="269524"/>
            </a:xfrm>
            <a:prstGeom prst="line">
              <a:avLst/>
            </a:prstGeom>
            <a:noFill/>
            <a:ln w="19050" cmpd="dbl">
              <a:solidFill>
                <a:srgbClr val="B92B38"/>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828" name="Picture 13"/>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462153" y="4536452"/>
              <a:ext cx="262824" cy="26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 name="Picture 13"/>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705072" y="4509872"/>
              <a:ext cx="262824" cy="26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 name="Picture 23"/>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gray">
            <a:xfrm>
              <a:off x="769180" y="4862571"/>
              <a:ext cx="374142" cy="207235"/>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pic>
          <p:nvPicPr>
            <p:cNvPr id="831" name="Picture 83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48890" y="5157007"/>
              <a:ext cx="416013" cy="201149"/>
            </a:xfrm>
            <a:prstGeom prst="rect">
              <a:avLst/>
            </a:prstGeom>
          </p:spPr>
        </p:pic>
        <p:pic>
          <p:nvPicPr>
            <p:cNvPr id="832" name="Picture 831"/>
            <p:cNvPicPr>
              <a:picLocks noChangeAspect="1"/>
            </p:cNvPicPr>
            <p:nvPr/>
          </p:nvPicPr>
          <p:blipFill rotWithShape="1">
            <a:blip r:embed="rId41" cstate="screen">
              <a:extLst>
                <a:ext uri="{28A0092B-C50C-407E-A947-70E740481C1C}">
                  <a14:useLocalDpi xmlns:a14="http://schemas.microsoft.com/office/drawing/2010/main"/>
                </a:ext>
              </a:extLst>
            </a:blip>
            <a:srcRect l="3995" t="5282" r="28768" b="17192"/>
            <a:stretch/>
          </p:blipFill>
          <p:spPr>
            <a:xfrm>
              <a:off x="2250086" y="5708983"/>
              <a:ext cx="455940" cy="151164"/>
            </a:xfrm>
            <a:prstGeom prst="rect">
              <a:avLst/>
            </a:prstGeom>
          </p:spPr>
        </p:pic>
        <p:pic>
          <p:nvPicPr>
            <p:cNvPr id="833" name="Picture 832"/>
            <p:cNvPicPr>
              <a:picLocks noChangeAspect="1"/>
            </p:cNvPicPr>
            <p:nvPr/>
          </p:nvPicPr>
          <p:blipFill rotWithShape="1">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rcRect l="3995" t="5282" r="28768" b="17192"/>
            <a:stretch/>
          </p:blipFill>
          <p:spPr>
            <a:xfrm>
              <a:off x="1674947" y="5710667"/>
              <a:ext cx="455940" cy="151164"/>
            </a:xfrm>
            <a:prstGeom prst="rect">
              <a:avLst/>
            </a:prstGeom>
          </p:spPr>
        </p:pic>
        <p:pic>
          <p:nvPicPr>
            <p:cNvPr id="834" name="Picture 8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127" y="5421128"/>
              <a:ext cx="416013" cy="201149"/>
            </a:xfrm>
            <a:prstGeom prst="rect">
              <a:avLst/>
            </a:prstGeom>
          </p:spPr>
        </p:pic>
        <p:graphicFrame>
          <p:nvGraphicFramePr>
            <p:cNvPr id="835" name="Object 47"/>
            <p:cNvGraphicFramePr>
              <a:graphicFrameLocks noChangeAspect="1"/>
            </p:cNvGraphicFramePr>
            <p:nvPr/>
          </p:nvGraphicFramePr>
          <p:xfrm>
            <a:off x="523508" y="5395299"/>
            <a:ext cx="126086" cy="184926"/>
          </p:xfrm>
          <a:graphic>
            <a:graphicData uri="http://schemas.openxmlformats.org/presentationml/2006/ole">
              <mc:AlternateContent xmlns:mc="http://schemas.openxmlformats.org/markup-compatibility/2006">
                <mc:Choice xmlns:v="urn:schemas-microsoft-com:vml" Requires="v">
                  <p:oleObj name="Bitmap Image" r:id="rId42" imgW="1390844" imgH="2038095" progId="Paint.Picture">
                    <p:embed/>
                  </p:oleObj>
                </mc:Choice>
                <mc:Fallback>
                  <p:oleObj name="Bitmap Image" r:id="rId42" imgW="1390844" imgH="2038095" progId="Paint.Picture">
                    <p:embed/>
                    <p:pic>
                      <p:nvPicPr>
                        <p:cNvPr id="835" name="Object 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3508" y="5395299"/>
                          <a:ext cx="126086" cy="184926"/>
                        </a:xfrm>
                        <a:prstGeom prst="rect">
                          <a:avLst/>
                        </a:prstGeom>
                        <a:noFill/>
                        <a:ln>
                          <a:noFill/>
                        </a:ln>
                        <a:effectLst/>
                      </p:spPr>
                    </p:pic>
                  </p:oleObj>
                </mc:Fallback>
              </mc:AlternateContent>
            </a:graphicData>
          </a:graphic>
        </p:graphicFrame>
        <p:pic>
          <p:nvPicPr>
            <p:cNvPr id="836" name="Picture 2"/>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20767" y="5671976"/>
              <a:ext cx="136649" cy="2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7" name="Picture 26"/>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gray">
            <a:xfrm>
              <a:off x="990181" y="5728260"/>
              <a:ext cx="396035" cy="214092"/>
            </a:xfrm>
            <a:prstGeom prst="rect">
              <a:avLst/>
            </a:prstGeom>
            <a:noFill/>
            <a:ln>
              <a:noFill/>
            </a:ln>
            <a:effectLst/>
            <a:extLst>
              <a:ext uri="{909E8E84-426E-40DD-AFC4-6F175D3DCCD1}">
                <a14:hiddenFill xmlns:a14="http://schemas.microsoft.com/office/drawing/2010/main">
                  <a:solidFill>
                    <a:srgbClr val="4FB3CE"/>
                  </a:solidFill>
                </a14:hiddenFill>
              </a:ext>
              <a:ext uri="{91240B29-F687-4F45-9708-019B960494DF}">
                <a14:hiddenLine xmlns:a14="http://schemas.microsoft.com/office/drawing/2010/main" w="12700" cap="flat" cmpd="sng" algn="ctr">
                  <a:solidFill>
                    <a:schemeClr val="bg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838" name="Text Box 97"/>
            <p:cNvSpPr txBox="1">
              <a:spLocks noChangeArrowheads="1"/>
            </p:cNvSpPr>
            <p:nvPr/>
          </p:nvSpPr>
          <p:spPr bwMode="auto">
            <a:xfrm>
              <a:off x="1092380" y="5570512"/>
              <a:ext cx="373107" cy="12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pPr>
              <a:r>
                <a:rPr lang="en-US" sz="700" dirty="0">
                  <a:ea typeface="ＭＳ Ｐゴシック" pitchFamily="-65" charset="-128"/>
                  <a:cs typeface="Arial" charset="0"/>
                </a:rPr>
                <a:t>NetFlow</a:t>
              </a:r>
              <a:endParaRPr lang="en-US" sz="600" dirty="0">
                <a:ea typeface="ＭＳ Ｐゴシック" pitchFamily="-65" charset="-128"/>
                <a:cs typeface="Arial" charset="0"/>
              </a:endParaRPr>
            </a:p>
          </p:txBody>
        </p:sp>
        <p:pic>
          <p:nvPicPr>
            <p:cNvPr id="839" name="Picture 8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51392" y="5163174"/>
              <a:ext cx="416013" cy="201149"/>
            </a:xfrm>
            <a:prstGeom prst="rect">
              <a:avLst/>
            </a:prstGeom>
          </p:spPr>
        </p:pic>
        <p:sp>
          <p:nvSpPr>
            <p:cNvPr id="840" name="Line 8"/>
            <p:cNvSpPr>
              <a:spLocks noChangeShapeType="1"/>
            </p:cNvSpPr>
            <p:nvPr/>
          </p:nvSpPr>
          <p:spPr bwMode="auto">
            <a:xfrm flipV="1">
              <a:off x="2813846" y="5312598"/>
              <a:ext cx="199456" cy="0"/>
            </a:xfrm>
            <a:prstGeom prst="line">
              <a:avLst/>
            </a:prstGeom>
            <a:noFill/>
            <a:ln w="19050" cmpd="dbl">
              <a:solidFill>
                <a:srgbClr val="B92B38"/>
              </a:solidFill>
              <a:prstDash val="solid"/>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sp>
          <p:nvSpPr>
            <p:cNvPr id="841" name="Line 8"/>
            <p:cNvSpPr>
              <a:spLocks noChangeShapeType="1"/>
            </p:cNvSpPr>
            <p:nvPr/>
          </p:nvSpPr>
          <p:spPr bwMode="auto">
            <a:xfrm flipH="1">
              <a:off x="1422258" y="5286573"/>
              <a:ext cx="176873" cy="0"/>
            </a:xfrm>
            <a:prstGeom prst="line">
              <a:avLst/>
            </a:prstGeom>
            <a:noFill/>
            <a:ln w="19050" cap="rnd" cmpd="sng">
              <a:solidFill>
                <a:srgbClr val="B92B38"/>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800" kern="0" dirty="0">
                <a:solidFill>
                  <a:sysClr val="windowText" lastClr="000000"/>
                </a:solidFill>
              </a:endParaRPr>
            </a:p>
          </p:txBody>
        </p:sp>
        <p:pic>
          <p:nvPicPr>
            <p:cNvPr id="842" name="Picture 841"/>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53048" y="4840501"/>
              <a:ext cx="366817" cy="202382"/>
            </a:xfrm>
            <a:prstGeom prst="rect">
              <a:avLst/>
            </a:prstGeom>
          </p:spPr>
        </p:pic>
        <p:sp>
          <p:nvSpPr>
            <p:cNvPr id="843" name="Line 100"/>
            <p:cNvSpPr>
              <a:spLocks noChangeShapeType="1"/>
            </p:cNvSpPr>
            <p:nvPr/>
          </p:nvSpPr>
          <p:spPr bwMode="auto">
            <a:xfrm flipV="1">
              <a:off x="3879915" y="4964865"/>
              <a:ext cx="314904" cy="0"/>
            </a:xfrm>
            <a:prstGeom prst="line">
              <a:avLst/>
            </a:prstGeom>
            <a:noFill/>
            <a:ln w="19050">
              <a:solidFill>
                <a:srgbClr val="B92B38"/>
              </a:solidFill>
              <a:round/>
              <a:headEnd/>
              <a:tailEnd/>
            </a:ln>
            <a:extLst>
              <a:ext uri="{909E8E84-426E-40DD-AFC4-6F175D3DCCD1}">
                <a14:hiddenFill xmlns:a14="http://schemas.microsoft.com/office/drawing/2010/main">
                  <a:noFill/>
                </a14:hiddenFill>
              </a:ext>
            </a:extLst>
          </p:spPr>
          <p:txBody>
            <a:bodyPr lIns="82124" tIns="41061" rIns="82124" bIns="41061"/>
            <a:lstStyle/>
            <a:p>
              <a:pPr>
                <a:defRPr/>
              </a:pPr>
              <a:endParaRPr lang="en-US" sz="1400" kern="0" dirty="0">
                <a:solidFill>
                  <a:sysClr val="windowText" lastClr="000000"/>
                </a:solidFill>
              </a:endParaRPr>
            </a:p>
          </p:txBody>
        </p:sp>
        <p:pic>
          <p:nvPicPr>
            <p:cNvPr id="844" name="Picture 84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992056" y="4862552"/>
              <a:ext cx="416013" cy="201149"/>
            </a:xfrm>
            <a:prstGeom prst="rect">
              <a:avLst/>
            </a:prstGeom>
          </p:spPr>
        </p:pic>
        <p:pic>
          <p:nvPicPr>
            <p:cNvPr id="845" name="Picture 1" descr="WirelessBridge"/>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8653406" y="5175721"/>
              <a:ext cx="269408" cy="23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8" name="Rectangle 11"/>
          <p:cNvSpPr>
            <a:spLocks noChangeArrowheads="1"/>
          </p:cNvSpPr>
          <p:nvPr/>
        </p:nvSpPr>
        <p:spPr bwMode="auto">
          <a:xfrm>
            <a:off x="8323142" y="4682533"/>
            <a:ext cx="2425495" cy="685800"/>
          </a:xfrm>
          <a:prstGeom prst="rect">
            <a:avLst/>
          </a:prstGeom>
          <a:noFill/>
          <a:ln w="9525">
            <a:noFill/>
            <a:miter lim="800000"/>
            <a:headEnd/>
            <a:tailEnd/>
          </a:ln>
        </p:spPr>
        <p:txBody>
          <a:bodyPr lIns="82296" tIns="36576" rIns="82296" bIns="36576" anchor="ctr"/>
          <a:lstStyle/>
          <a:p>
            <a:pPr algn="ctr" defTabSz="814368" eaLnBrk="0" hangingPunct="0">
              <a:buClr>
                <a:srgbClr val="996600"/>
              </a:buClr>
              <a:buSzPct val="100000"/>
            </a:pPr>
            <a:r>
              <a:rPr lang="en-US" sz="1800" b="1" dirty="0">
                <a:latin typeface="Arial Narrow" panose="020B0606020202030204" pitchFamily="34" charset="0"/>
                <a:ea typeface="Arial Unicode MS" pitchFamily="34" charset="-128"/>
                <a:cs typeface="Arial Unicode MS" pitchFamily="34" charset="-128"/>
              </a:rPr>
              <a:t>IoT Industrial</a:t>
            </a:r>
          </a:p>
          <a:p>
            <a:pPr algn="ctr" defTabSz="814368" eaLnBrk="0" hangingPunct="0">
              <a:buClr>
                <a:srgbClr val="996600"/>
              </a:buClr>
              <a:buSzPct val="100000"/>
            </a:pPr>
            <a:r>
              <a:rPr lang="en-US" sz="1800" b="1" dirty="0" err="1">
                <a:latin typeface="Arial Narrow" panose="020B0606020202030204" pitchFamily="34" charset="0"/>
                <a:ea typeface="Arial Unicode MS" pitchFamily="34" charset="-128"/>
                <a:cs typeface="Arial Unicode MS" pitchFamily="34" charset="-128"/>
              </a:rPr>
              <a:t>Tecnología</a:t>
            </a:r>
            <a:r>
              <a:rPr lang="en-US" sz="1800" b="1" dirty="0">
                <a:latin typeface="Arial Narrow" panose="020B0606020202030204" pitchFamily="34" charset="0"/>
                <a:ea typeface="Arial Unicode MS" pitchFamily="34" charset="-128"/>
                <a:cs typeface="Arial Unicode MS" pitchFamily="34" charset="-128"/>
              </a:rPr>
              <a:t> Operational</a:t>
            </a:r>
          </a:p>
        </p:txBody>
      </p:sp>
      <p:sp>
        <p:nvSpPr>
          <p:cNvPr id="849" name="Rectangle 13"/>
          <p:cNvSpPr>
            <a:spLocks noChangeArrowheads="1"/>
          </p:cNvSpPr>
          <p:nvPr/>
        </p:nvSpPr>
        <p:spPr bwMode="auto">
          <a:xfrm>
            <a:off x="8468768" y="2615899"/>
            <a:ext cx="1564692" cy="317291"/>
          </a:xfrm>
          <a:prstGeom prst="rect">
            <a:avLst/>
          </a:prstGeom>
          <a:noFill/>
          <a:ln w="9525">
            <a:noFill/>
            <a:miter lim="800000"/>
            <a:headEnd/>
            <a:tailEnd/>
          </a:ln>
        </p:spPr>
        <p:txBody>
          <a:bodyPr lIns="82296" tIns="36576" rIns="82296" bIns="36576" anchor="ctr"/>
          <a:lstStyle/>
          <a:p>
            <a:pPr algn="ctr" defTabSz="814368" eaLnBrk="0" hangingPunct="0">
              <a:lnSpc>
                <a:spcPts val="1400"/>
              </a:lnSpc>
              <a:spcBef>
                <a:spcPts val="1200"/>
              </a:spcBef>
              <a:spcAft>
                <a:spcPts val="300"/>
              </a:spcAft>
              <a:buClr>
                <a:srgbClr val="996600"/>
              </a:buClr>
              <a:buSzPct val="100000"/>
              <a:defRPr/>
            </a:pPr>
            <a:r>
              <a:rPr lang="en-US" sz="2000" b="1" kern="0" dirty="0">
                <a:latin typeface="Arial Narrow" panose="020B0606020202030204" pitchFamily="34" charset="0"/>
                <a:ea typeface="Arial Unicode MS" pitchFamily="34" charset="-128"/>
              </a:rPr>
              <a:t>IT Industrial</a:t>
            </a:r>
          </a:p>
        </p:txBody>
      </p:sp>
      <p:sp>
        <p:nvSpPr>
          <p:cNvPr id="850" name="Rectangle 13"/>
          <p:cNvSpPr>
            <a:spLocks noChangeArrowheads="1"/>
          </p:cNvSpPr>
          <p:nvPr/>
        </p:nvSpPr>
        <p:spPr bwMode="auto">
          <a:xfrm>
            <a:off x="8247911" y="1588156"/>
            <a:ext cx="2359542" cy="685800"/>
          </a:xfrm>
          <a:prstGeom prst="rect">
            <a:avLst/>
          </a:prstGeom>
          <a:noFill/>
          <a:ln w="9525">
            <a:noFill/>
            <a:miter lim="800000"/>
            <a:headEnd/>
            <a:tailEnd/>
          </a:ln>
        </p:spPr>
        <p:txBody>
          <a:bodyPr lIns="82296" tIns="36576" rIns="82296" bIns="36576" anchor="ctr"/>
          <a:lstStyle/>
          <a:p>
            <a:pPr algn="ctr" defTabSz="814368" eaLnBrk="0" hangingPunct="0">
              <a:buClr>
                <a:srgbClr val="996600"/>
              </a:buClr>
              <a:buSzPct val="100000"/>
              <a:defRPr/>
            </a:pPr>
            <a:r>
              <a:rPr lang="en-US" sz="2000" b="1" dirty="0" err="1">
                <a:latin typeface="Arial Narrow" panose="020B0606020202030204" pitchFamily="34" charset="0"/>
                <a:ea typeface="Arial Unicode MS" pitchFamily="34" charset="-128"/>
              </a:rPr>
              <a:t>Tecnología</a:t>
            </a:r>
            <a:r>
              <a:rPr lang="en-US" sz="2000" b="1" dirty="0">
                <a:latin typeface="Arial Narrow" panose="020B0606020202030204" pitchFamily="34" charset="0"/>
                <a:ea typeface="Arial Unicode MS" pitchFamily="34" charset="-128"/>
              </a:rPr>
              <a:t> de la </a:t>
            </a:r>
            <a:r>
              <a:rPr lang="en-US" sz="2000" b="1" kern="0" dirty="0" err="1">
                <a:latin typeface="Arial Narrow" panose="020B0606020202030204" pitchFamily="34" charset="0"/>
                <a:ea typeface="Arial Unicode MS" pitchFamily="34" charset="-128"/>
              </a:rPr>
              <a:t>Información</a:t>
            </a:r>
            <a:endParaRPr lang="en-US" sz="2000" b="1" kern="0" dirty="0">
              <a:latin typeface="Arial Narrow" panose="020B0606020202030204" pitchFamily="34" charset="0"/>
              <a:ea typeface="Arial Unicode MS" pitchFamily="34" charset="-128"/>
            </a:endParaRPr>
          </a:p>
        </p:txBody>
      </p:sp>
      <p:grpSp>
        <p:nvGrpSpPr>
          <p:cNvPr id="3" name="Group 2">
            <a:extLst>
              <a:ext uri="{FF2B5EF4-FFF2-40B4-BE49-F238E27FC236}">
                <a16:creationId xmlns:a16="http://schemas.microsoft.com/office/drawing/2014/main" id="{B5B4E0CA-6ED9-E86E-0645-265756F7B15C}"/>
              </a:ext>
            </a:extLst>
          </p:cNvPr>
          <p:cNvGrpSpPr/>
          <p:nvPr/>
        </p:nvGrpSpPr>
        <p:grpSpPr>
          <a:xfrm>
            <a:off x="7500469" y="715245"/>
            <a:ext cx="3037449" cy="608621"/>
            <a:chOff x="7343801" y="1086652"/>
            <a:chExt cx="1348613" cy="218758"/>
          </a:xfrm>
        </p:grpSpPr>
        <p:pic>
          <p:nvPicPr>
            <p:cNvPr id="511" name="Graphic 61">
              <a:extLst>
                <a:ext uri="{FF2B5EF4-FFF2-40B4-BE49-F238E27FC236}">
                  <a16:creationId xmlns:a16="http://schemas.microsoft.com/office/drawing/2014/main" id="{B089AF64-3224-484A-A731-6445DFCAE7D3}"/>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343801" y="1086652"/>
              <a:ext cx="407342" cy="218758"/>
            </a:xfrm>
            <a:prstGeom prst="rect">
              <a:avLst/>
            </a:prstGeom>
          </p:spPr>
        </p:pic>
        <p:pic>
          <p:nvPicPr>
            <p:cNvPr id="512" name="Picture 511">
              <a:extLst>
                <a:ext uri="{FF2B5EF4-FFF2-40B4-BE49-F238E27FC236}">
                  <a16:creationId xmlns:a16="http://schemas.microsoft.com/office/drawing/2014/main" id="{9D6C346B-E4D1-0046-B63F-F344A91C7095}"/>
                </a:ext>
              </a:extLst>
            </p:cNvPr>
            <p:cNvPicPr>
              <a:picLocks noChangeAspect="1"/>
            </p:cNvPicPr>
            <p:nvPr/>
          </p:nvPicPr>
          <p:blipFill>
            <a:blip r:embed="rId46"/>
            <a:stretch>
              <a:fillRect/>
            </a:stretch>
          </p:blipFill>
          <p:spPr>
            <a:xfrm>
              <a:off x="7938435" y="1097553"/>
              <a:ext cx="753979" cy="174578"/>
            </a:xfrm>
            <a:prstGeom prst="rect">
              <a:avLst/>
            </a:prstGeom>
          </p:spPr>
        </p:pic>
      </p:grpSp>
      <p:sp>
        <p:nvSpPr>
          <p:cNvPr id="510" name="Text Box 102">
            <a:extLst>
              <a:ext uri="{FF2B5EF4-FFF2-40B4-BE49-F238E27FC236}">
                <a16:creationId xmlns:a16="http://schemas.microsoft.com/office/drawing/2014/main" id="{29FD54EC-F4FC-90B7-B4FF-FEC34CD1A038}"/>
              </a:ext>
            </a:extLst>
          </p:cNvPr>
          <p:cNvSpPr txBox="1">
            <a:spLocks noChangeArrowheads="1"/>
          </p:cNvSpPr>
          <p:nvPr/>
        </p:nvSpPr>
        <p:spPr bwMode="auto">
          <a:xfrm>
            <a:off x="3954868" y="5788550"/>
            <a:ext cx="2115110"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defRPr/>
            </a:pPr>
            <a:r>
              <a:rPr lang="en-US" sz="1050" b="1" kern="0" dirty="0" err="1">
                <a:solidFill>
                  <a:srgbClr val="034EA2"/>
                </a:solidFill>
                <a:latin typeface="Arial" charset="0"/>
                <a:ea typeface="ＭＳ Ｐゴシック" pitchFamily="-65" charset="-128"/>
                <a:cs typeface="Arial" charset="0"/>
              </a:rPr>
              <a:t>Celda</a:t>
            </a:r>
            <a:r>
              <a:rPr lang="en-US" sz="1050" b="1" kern="0" dirty="0">
                <a:solidFill>
                  <a:srgbClr val="034EA2"/>
                </a:solidFill>
                <a:latin typeface="Arial" charset="0"/>
                <a:ea typeface="ＭＳ Ｐゴシック" pitchFamily="-65" charset="-128"/>
                <a:cs typeface="Arial" charset="0"/>
              </a:rPr>
              <a:t>/Area - </a:t>
            </a:r>
            <a:r>
              <a:rPr lang="en-US" sz="1050" b="1" kern="0" dirty="0" err="1">
                <a:solidFill>
                  <a:srgbClr val="034EA2"/>
                </a:solidFill>
                <a:latin typeface="Arial" charset="0"/>
                <a:ea typeface="ＭＳ Ｐゴシック" pitchFamily="-65" charset="-128"/>
                <a:cs typeface="Arial" charset="0"/>
              </a:rPr>
              <a:t>Niveles</a:t>
            </a:r>
            <a:r>
              <a:rPr lang="en-US" sz="1050" b="1" kern="0" dirty="0">
                <a:solidFill>
                  <a:srgbClr val="034EA2"/>
                </a:solidFill>
                <a:latin typeface="Arial" charset="0"/>
                <a:ea typeface="ＭＳ Ｐゴシック" pitchFamily="-65" charset="-128"/>
                <a:cs typeface="Arial" charset="0"/>
              </a:rPr>
              <a:t> 0-2</a:t>
            </a:r>
            <a:br>
              <a:rPr lang="en-US" sz="900" b="1" kern="0" dirty="0">
                <a:solidFill>
                  <a:srgbClr val="034EA2"/>
                </a:solidFill>
                <a:latin typeface="Arial" charset="0"/>
                <a:ea typeface="ＭＳ Ｐゴシック" pitchFamily="-65" charset="-128"/>
                <a:cs typeface="Arial" charset="0"/>
              </a:rPr>
            </a:br>
            <a:r>
              <a:rPr lang="en-US" sz="900" kern="0" dirty="0">
                <a:solidFill>
                  <a:srgbClr val="034EA2"/>
                </a:solidFill>
                <a:latin typeface="Arial" charset="0"/>
                <a:ea typeface="ＭＳ Ｐゴシック" pitchFamily="-65" charset="-128"/>
                <a:cs typeface="Arial" charset="0"/>
              </a:rPr>
              <a:t>(Skids, </a:t>
            </a:r>
            <a:r>
              <a:rPr lang="en-US" sz="900" kern="0" dirty="0" err="1">
                <a:solidFill>
                  <a:srgbClr val="034EA2"/>
                </a:solidFill>
                <a:latin typeface="Arial" charset="0"/>
                <a:ea typeface="ＭＳ Ｐゴシック" pitchFamily="-65" charset="-128"/>
                <a:cs typeface="Arial" charset="0"/>
              </a:rPr>
              <a:t>Equipos</a:t>
            </a:r>
            <a:r>
              <a:rPr lang="en-US" sz="900" kern="0" dirty="0">
                <a:solidFill>
                  <a:srgbClr val="034EA2"/>
                </a:solidFill>
                <a:latin typeface="Arial" charset="0"/>
                <a:ea typeface="ＭＳ Ｐゴシック" pitchFamily="-65" charset="-128"/>
                <a:cs typeface="Arial" charset="0"/>
              </a:rPr>
              <a:t>)</a:t>
            </a:r>
          </a:p>
        </p:txBody>
      </p:sp>
      <p:sp>
        <p:nvSpPr>
          <p:cNvPr id="513" name="Text Box 102">
            <a:extLst>
              <a:ext uri="{FF2B5EF4-FFF2-40B4-BE49-F238E27FC236}">
                <a16:creationId xmlns:a16="http://schemas.microsoft.com/office/drawing/2014/main" id="{377357B7-B142-23B1-EF64-100B6D270A19}"/>
              </a:ext>
            </a:extLst>
          </p:cNvPr>
          <p:cNvSpPr txBox="1">
            <a:spLocks noChangeArrowheads="1"/>
          </p:cNvSpPr>
          <p:nvPr/>
        </p:nvSpPr>
        <p:spPr bwMode="auto">
          <a:xfrm>
            <a:off x="6096000" y="5810884"/>
            <a:ext cx="2115110"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ct val="90000"/>
              </a:lnSpc>
              <a:defRPr/>
            </a:pPr>
            <a:r>
              <a:rPr lang="en-US" sz="1050" b="1" kern="0" dirty="0" err="1">
                <a:solidFill>
                  <a:srgbClr val="034EA2"/>
                </a:solidFill>
                <a:latin typeface="Arial" charset="0"/>
                <a:ea typeface="ＭＳ Ｐゴシック" pitchFamily="-65" charset="-128"/>
                <a:cs typeface="Arial" charset="0"/>
              </a:rPr>
              <a:t>Celda</a:t>
            </a:r>
            <a:r>
              <a:rPr lang="en-US" sz="1050" b="1" kern="0" dirty="0">
                <a:solidFill>
                  <a:srgbClr val="034EA2"/>
                </a:solidFill>
                <a:latin typeface="Arial" charset="0"/>
                <a:ea typeface="ＭＳ Ｐゴシック" pitchFamily="-65" charset="-128"/>
                <a:cs typeface="Arial" charset="0"/>
              </a:rPr>
              <a:t>/Area - </a:t>
            </a:r>
            <a:r>
              <a:rPr lang="en-US" sz="1050" b="1" kern="0" dirty="0" err="1">
                <a:solidFill>
                  <a:srgbClr val="034EA2"/>
                </a:solidFill>
                <a:latin typeface="Arial" charset="0"/>
                <a:ea typeface="ＭＳ Ｐゴシック" pitchFamily="-65" charset="-128"/>
                <a:cs typeface="Arial" charset="0"/>
              </a:rPr>
              <a:t>Niveles</a:t>
            </a:r>
            <a:r>
              <a:rPr lang="en-US" sz="1050" b="1" kern="0" dirty="0">
                <a:solidFill>
                  <a:srgbClr val="034EA2"/>
                </a:solidFill>
                <a:latin typeface="Arial" charset="0"/>
                <a:ea typeface="ＭＳ Ｐゴシック" pitchFamily="-65" charset="-128"/>
                <a:cs typeface="Arial" charset="0"/>
              </a:rPr>
              <a:t> 0-2</a:t>
            </a:r>
            <a:br>
              <a:rPr lang="en-US" sz="900" b="1" kern="0" dirty="0">
                <a:solidFill>
                  <a:srgbClr val="034EA2"/>
                </a:solidFill>
                <a:latin typeface="Arial" charset="0"/>
                <a:ea typeface="ＭＳ Ｐゴシック" pitchFamily="-65" charset="-128"/>
                <a:cs typeface="Arial" charset="0"/>
              </a:rPr>
            </a:br>
            <a:r>
              <a:rPr lang="en-US" sz="900" kern="0" dirty="0">
                <a:solidFill>
                  <a:srgbClr val="034EA2"/>
                </a:solidFill>
                <a:latin typeface="Arial" charset="0"/>
                <a:ea typeface="ＭＳ Ｐゴシック" pitchFamily="-65" charset="-128"/>
                <a:cs typeface="Arial" charset="0"/>
              </a:rPr>
              <a:t>(Skids, </a:t>
            </a:r>
            <a:r>
              <a:rPr lang="en-US" sz="900" kern="0" dirty="0" err="1">
                <a:solidFill>
                  <a:srgbClr val="034EA2"/>
                </a:solidFill>
                <a:latin typeface="Arial" charset="0"/>
                <a:ea typeface="ＭＳ Ｐゴシック" pitchFamily="-65" charset="-128"/>
                <a:cs typeface="Arial" charset="0"/>
              </a:rPr>
              <a:t>Equipos</a:t>
            </a:r>
            <a:r>
              <a:rPr lang="en-US" sz="900" kern="0" dirty="0">
                <a:solidFill>
                  <a:srgbClr val="034EA2"/>
                </a:solidFill>
                <a:latin typeface="Arial" charset="0"/>
                <a:ea typeface="ＭＳ Ｐゴシック" pitchFamily="-65" charset="-128"/>
                <a:cs typeface="Arial" charset="0"/>
              </a:rPr>
              <a:t>)</a:t>
            </a:r>
          </a:p>
        </p:txBody>
      </p:sp>
      <p:pic>
        <p:nvPicPr>
          <p:cNvPr id="4" name="Picture 3">
            <a:extLst>
              <a:ext uri="{FF2B5EF4-FFF2-40B4-BE49-F238E27FC236}">
                <a16:creationId xmlns:a16="http://schemas.microsoft.com/office/drawing/2014/main" id="{B6C231B5-0B88-49C1-ED18-5ABA0C4C22B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6294" y="4263731"/>
            <a:ext cx="663029" cy="180415"/>
          </a:xfrm>
          <a:prstGeom prst="rect">
            <a:avLst/>
          </a:prstGeom>
        </p:spPr>
      </p:pic>
      <p:pic>
        <p:nvPicPr>
          <p:cNvPr id="6" name="Picture 5">
            <a:extLst>
              <a:ext uri="{FF2B5EF4-FFF2-40B4-BE49-F238E27FC236}">
                <a16:creationId xmlns:a16="http://schemas.microsoft.com/office/drawing/2014/main" id="{F7389363-BAA8-C378-1049-F032605E5F9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7029" y="5349372"/>
            <a:ext cx="663029" cy="180415"/>
          </a:xfrm>
          <a:prstGeom prst="rect">
            <a:avLst/>
          </a:prstGeom>
        </p:spPr>
      </p:pic>
      <p:sp>
        <p:nvSpPr>
          <p:cNvPr id="10" name="Text Box 89">
            <a:extLst>
              <a:ext uri="{FF2B5EF4-FFF2-40B4-BE49-F238E27FC236}">
                <a16:creationId xmlns:a16="http://schemas.microsoft.com/office/drawing/2014/main" id="{67FFAEB7-565A-3034-F946-FAAFA7EFFFE0}"/>
              </a:ext>
            </a:extLst>
          </p:cNvPr>
          <p:cNvSpPr txBox="1">
            <a:spLocks noChangeArrowheads="1"/>
          </p:cNvSpPr>
          <p:nvPr/>
        </p:nvSpPr>
        <p:spPr bwMode="auto">
          <a:xfrm>
            <a:off x="1696361" y="4412121"/>
            <a:ext cx="530120" cy="7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14388">
              <a:defRPr sz="2400">
                <a:solidFill>
                  <a:schemeClr val="tx1"/>
                </a:solidFill>
                <a:latin typeface="Arial Narrow" pitchFamily="34" charset="0"/>
              </a:defRPr>
            </a:lvl1pPr>
            <a:lvl2pPr marL="742950" indent="-285750" algn="l" defTabSz="814388">
              <a:defRPr sz="2400">
                <a:solidFill>
                  <a:schemeClr val="tx1"/>
                </a:solidFill>
                <a:latin typeface="Arial Narrow" pitchFamily="34" charset="0"/>
              </a:defRPr>
            </a:lvl2pPr>
            <a:lvl3pPr marL="1143000" indent="-228600" algn="l" defTabSz="814388">
              <a:defRPr sz="2400">
                <a:solidFill>
                  <a:schemeClr val="tx1"/>
                </a:solidFill>
                <a:latin typeface="Arial Narrow" pitchFamily="34" charset="0"/>
              </a:defRPr>
            </a:lvl3pPr>
            <a:lvl4pPr marL="1600200" indent="-228600" algn="l" defTabSz="814388">
              <a:defRPr sz="2400">
                <a:solidFill>
                  <a:schemeClr val="tx1"/>
                </a:solidFill>
                <a:latin typeface="Arial Narrow" pitchFamily="34" charset="0"/>
              </a:defRPr>
            </a:lvl4pPr>
            <a:lvl5pPr marL="2057400" indent="-228600" algn="l" defTabSz="814388">
              <a:defRPr sz="2400">
                <a:solidFill>
                  <a:schemeClr val="tx1"/>
                </a:solidFill>
                <a:latin typeface="Arial Narrow" pitchFamily="34" charset="0"/>
              </a:defRPr>
            </a:lvl5pPr>
            <a:lvl6pPr marL="2514600" indent="-228600" defTabSz="814388" eaLnBrk="0" fontAlgn="base" hangingPunct="0">
              <a:spcBef>
                <a:spcPct val="0"/>
              </a:spcBef>
              <a:spcAft>
                <a:spcPct val="0"/>
              </a:spcAft>
              <a:defRPr sz="2400">
                <a:solidFill>
                  <a:schemeClr val="tx1"/>
                </a:solidFill>
                <a:latin typeface="Arial Narrow" pitchFamily="34" charset="0"/>
              </a:defRPr>
            </a:lvl6pPr>
            <a:lvl7pPr marL="2971800" indent="-228600" defTabSz="814388" eaLnBrk="0" fontAlgn="base" hangingPunct="0">
              <a:spcBef>
                <a:spcPct val="0"/>
              </a:spcBef>
              <a:spcAft>
                <a:spcPct val="0"/>
              </a:spcAft>
              <a:defRPr sz="2400">
                <a:solidFill>
                  <a:schemeClr val="tx1"/>
                </a:solidFill>
                <a:latin typeface="Arial Narrow" pitchFamily="34" charset="0"/>
              </a:defRPr>
            </a:lvl7pPr>
            <a:lvl8pPr marL="3429000" indent="-228600" defTabSz="814388" eaLnBrk="0" fontAlgn="base" hangingPunct="0">
              <a:spcBef>
                <a:spcPct val="0"/>
              </a:spcBef>
              <a:spcAft>
                <a:spcPct val="0"/>
              </a:spcAft>
              <a:defRPr sz="2400">
                <a:solidFill>
                  <a:schemeClr val="tx1"/>
                </a:solidFill>
                <a:latin typeface="Arial Narrow" pitchFamily="34" charset="0"/>
              </a:defRPr>
            </a:lvl8pPr>
            <a:lvl9pPr marL="3886200" indent="-228600" defTabSz="814388" eaLnBrk="0" fontAlgn="base" hangingPunct="0">
              <a:spcBef>
                <a:spcPct val="0"/>
              </a:spcBef>
              <a:spcAft>
                <a:spcPct val="0"/>
              </a:spcAft>
              <a:defRPr sz="2400">
                <a:solidFill>
                  <a:schemeClr val="tx1"/>
                </a:solidFill>
                <a:latin typeface="Arial Narrow" pitchFamily="34" charset="0"/>
              </a:defRPr>
            </a:lvl9pPr>
          </a:lstStyle>
          <a:p>
            <a:pPr algn="ctr">
              <a:lnSpc>
                <a:spcPts val="600"/>
              </a:lnSpc>
            </a:pPr>
            <a:r>
              <a:rPr lang="en-US" sz="700" dirty="0" err="1">
                <a:ea typeface="ＭＳ Ｐゴシック" pitchFamily="-65" charset="-128"/>
                <a:cs typeface="Arial" charset="0"/>
              </a:rPr>
              <a:t>Controlador</a:t>
            </a:r>
            <a:endParaRPr lang="en-US" sz="700" dirty="0">
              <a:ea typeface="ＭＳ Ｐゴシック" pitchFamily="-65" charset="-128"/>
              <a:cs typeface="Arial" charset="0"/>
            </a:endParaRPr>
          </a:p>
        </p:txBody>
      </p:sp>
      <p:pic>
        <p:nvPicPr>
          <p:cNvPr id="12" name="Picture 11">
            <a:extLst>
              <a:ext uri="{FF2B5EF4-FFF2-40B4-BE49-F238E27FC236}">
                <a16:creationId xmlns:a16="http://schemas.microsoft.com/office/drawing/2014/main" id="{F2FBF510-207C-7C06-28C7-DE4CCCDA0B9B}"/>
              </a:ext>
            </a:extLst>
          </p:cNvPr>
          <p:cNvPicPr>
            <a:picLocks noChangeAspect="1"/>
          </p:cNvPicPr>
          <p:nvPr/>
        </p:nvPicPr>
        <p:blipFill>
          <a:blip r:embed="rId47"/>
          <a:stretch>
            <a:fillRect/>
          </a:stretch>
        </p:blipFill>
        <p:spPr>
          <a:xfrm>
            <a:off x="8111169" y="694785"/>
            <a:ext cx="669073" cy="685800"/>
          </a:xfrm>
          <a:prstGeom prst="rect">
            <a:avLst/>
          </a:prstGeom>
        </p:spPr>
      </p:pic>
      <p:sp>
        <p:nvSpPr>
          <p:cNvPr id="13" name="Rectangle 12">
            <a:extLst>
              <a:ext uri="{FF2B5EF4-FFF2-40B4-BE49-F238E27FC236}">
                <a16:creationId xmlns:a16="http://schemas.microsoft.com/office/drawing/2014/main" id="{B5A9BCB7-795D-D976-877E-FEF02137717C}"/>
              </a:ext>
            </a:extLst>
          </p:cNvPr>
          <p:cNvSpPr/>
          <p:nvPr/>
        </p:nvSpPr>
        <p:spPr>
          <a:xfrm>
            <a:off x="7258149" y="721781"/>
            <a:ext cx="852908" cy="659704"/>
          </a:xfrm>
          <a:prstGeom prst="rect">
            <a:avLst/>
          </a:prstGeom>
          <a:solidFill>
            <a:srgbClr val="F3F3F3"/>
          </a:solidFill>
          <a:ln w="31750" cap="flat">
            <a:solidFill>
              <a:schemeClr val="bg1">
                <a:lumMod val="95000"/>
              </a:schemeClr>
            </a:solidFill>
            <a:prstDash val="solid"/>
            <a:miter/>
          </a:ln>
          <a:effectLst/>
        </p:spPr>
        <p:txBody>
          <a:bodyPr rtlCol="0" anchor="ctr"/>
          <a:lstStyle/>
          <a:p>
            <a:pPr algn="l"/>
            <a:endParaRPr lang="es-ES"/>
          </a:p>
        </p:txBody>
      </p:sp>
    </p:spTree>
    <p:extLst>
      <p:ext uri="{BB962C8B-B14F-4D97-AF65-F5344CB8AC3E}">
        <p14:creationId xmlns:p14="http://schemas.microsoft.com/office/powerpoint/2010/main" val="3801339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47" grpId="0" animBg="1"/>
      <p:bldP spid="846" grpId="0" animBg="1"/>
      <p:bldP spid="7" grpId="0" animBg="1"/>
      <p:bldP spid="9" grpId="0" animBg="1"/>
      <p:bldP spid="248" grpId="0" animBg="1"/>
      <p:bldP spid="249" grpId="0" animBg="1"/>
      <p:bldP spid="848" grpId="0"/>
      <p:bldP spid="849" grpId="0"/>
      <p:bldP spid="850" grpId="0"/>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3E5sXxWqbcb1pKGAaOMFeb"/>
</p:tagLst>
</file>

<file path=ppt/tags/tag10.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1.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2.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3.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xml><?xml version="1.0" encoding="utf-8"?>
<p:tagLst xmlns:a="http://schemas.openxmlformats.org/drawingml/2006/main" xmlns:r="http://schemas.openxmlformats.org/officeDocument/2006/relationships" xmlns:p="http://schemas.openxmlformats.org/presentationml/2006/main">
  <p:tag name="DVSHAPEID" val="0KSYNZnfqyu8Hrb9EQWppM"/>
</p:tagLst>
</file>

<file path=ppt/tags/tag3.xml><?xml version="1.0" encoding="utf-8"?>
<p:tagLst xmlns:a="http://schemas.openxmlformats.org/drawingml/2006/main" xmlns:r="http://schemas.openxmlformats.org/officeDocument/2006/relationships" xmlns:p="http://schemas.openxmlformats.org/presentationml/2006/main">
  <p:tag name="DVSHAPEID" val="TA2GPn6Rjb7REkzZJX3VLC"/>
</p:tagLst>
</file>

<file path=ppt/tags/tag4.xml><?xml version="1.0" encoding="utf-8"?>
<p:tagLst xmlns:a="http://schemas.openxmlformats.org/drawingml/2006/main" xmlns:r="http://schemas.openxmlformats.org/officeDocument/2006/relationships" xmlns:p="http://schemas.openxmlformats.org/presentationml/2006/main">
  <p:tag name="DVSHAPEID" val="xh2fp19VIPMdRhV79Z9zfi"/>
</p:tagLst>
</file>

<file path=ppt/tags/tag5.xml><?xml version="1.0" encoding="utf-8"?>
<p:tagLst xmlns:a="http://schemas.openxmlformats.org/drawingml/2006/main" xmlns:r="http://schemas.openxmlformats.org/officeDocument/2006/relationships" xmlns:p="http://schemas.openxmlformats.org/presentationml/2006/main">
  <p:tag name="DVSHAPEID" val="HPrddzokDEeId1EI7I8tGP"/>
</p:tagLst>
</file>

<file path=ppt/tags/tag6.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7.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8.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9.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heme/theme1.xml><?xml version="1.0" encoding="utf-8"?>
<a:theme xmlns:a="http://schemas.openxmlformats.org/drawingml/2006/main" name="1_COVER LAYOUTS">
  <a:themeElements>
    <a:clrScheme name="Custom 1">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AE3FDFB3-01AA-C74F-91FC-3D9DE7FA852B}"/>
    </a:ext>
  </a:extLst>
</a:theme>
</file>

<file path=ppt/theme/theme2.xml><?xml version="1.0" encoding="utf-8"?>
<a:theme xmlns:a="http://schemas.openxmlformats.org/drawingml/2006/main" name="CONTENT LAYOUTS">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marL="171450" indent="-171450" algn="l" defTabSz="914400">
          <a:buClr>
            <a:schemeClr val="bg2"/>
          </a:buClr>
          <a:buFont typeface="Arial" panose="020B0604020202020204" pitchFamily="34" charset="0"/>
          <a:buChar char="•"/>
          <a:tabLst/>
          <a:defRPr sz="1800" kern="0" dirty="0"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45E5D836-E5B5-F640-9CBB-490B1D48BA23}"/>
    </a:ext>
  </a:extLst>
</a:theme>
</file>

<file path=ppt/theme/theme3.xml><?xml version="1.0" encoding="utf-8"?>
<a:theme xmlns:a="http://schemas.openxmlformats.org/drawingml/2006/main" name="COLOR DATA LAYOUTS">
  <a:themeElements>
    <a:clrScheme name="Custom 1">
      <a:dk1>
        <a:srgbClr val="000000"/>
      </a:dk1>
      <a:lt1>
        <a:srgbClr val="FFFFFF"/>
      </a:lt1>
      <a:dk2>
        <a:srgbClr val="CCCCCC"/>
      </a:dk2>
      <a:lt2>
        <a:srgbClr val="4C4C4C"/>
      </a:lt2>
      <a:accent1>
        <a:srgbClr val="F47F24"/>
      </a:accent1>
      <a:accent2>
        <a:srgbClr val="F8C109"/>
      </a:accent2>
      <a:accent3>
        <a:srgbClr val="003D7E"/>
      </a:accent3>
      <a:accent4>
        <a:srgbClr val="00AEEF"/>
      </a:accent4>
      <a:accent5>
        <a:srgbClr val="B92332"/>
      </a:accent5>
      <a:accent6>
        <a:srgbClr val="77C14C"/>
      </a:accent6>
      <a:hlink>
        <a:srgbClr val="B92332"/>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marL="171450" indent="-171450" algn="l" defTabSz="914400">
          <a:buClr>
            <a:schemeClr val="bg2"/>
          </a:buClr>
          <a:buFont typeface="Arial" panose="020B0604020202020204" pitchFamily="34" charset="0"/>
          <a:buChar char="•"/>
          <a:tabLst/>
          <a:defRPr sz="1800"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A27907E1-26EC-F04B-B57B-EC6D02E379CD}"/>
    </a:ext>
  </a:extLst>
</a:theme>
</file>

<file path=ppt/theme/theme4.xml><?xml version="1.0" encoding="utf-8"?>
<a:theme xmlns:a="http://schemas.openxmlformats.org/drawingml/2006/main" name="WHITE CONTENT LAYOUTS">
  <a:themeElements>
    <a:clrScheme name="White Data">
      <a:dk1>
        <a:srgbClr val="FEFFFE"/>
      </a:dk1>
      <a:lt1>
        <a:srgbClr val="FDFCFF"/>
      </a:lt1>
      <a:dk2>
        <a:srgbClr val="FDFCFF"/>
      </a:dk2>
      <a:lt2>
        <a:srgbClr val="FDFCFF"/>
      </a:lt2>
      <a:accent1>
        <a:srgbClr val="F47F24"/>
      </a:accent1>
      <a:accent2>
        <a:srgbClr val="F8C109"/>
      </a:accent2>
      <a:accent3>
        <a:srgbClr val="003D7E"/>
      </a:accent3>
      <a:accent4>
        <a:srgbClr val="00AEEF"/>
      </a:accent4>
      <a:accent5>
        <a:srgbClr val="CC153E"/>
      </a:accent5>
      <a:accent6>
        <a:srgbClr val="77C14C"/>
      </a:accent6>
      <a:hlink>
        <a:srgbClr val="00AEEF"/>
      </a:hlink>
      <a:folHlink>
        <a:srgbClr val="00AEEF"/>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algn="l" defTabSz="914400">
          <a:defRPr sz="1800"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0BBC68FE-B24D-F74E-8168-698F5FE01EA7}"/>
    </a:ext>
  </a:extLst>
</a:theme>
</file>

<file path=ppt/theme/theme5.xml><?xml version="1.0" encoding="utf-8"?>
<a:theme xmlns:a="http://schemas.openxmlformats.org/drawingml/2006/main" name="DIVIDER LAYOUTS">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EC9C5A56-E21E-6247-B465-CC9EB1378B28}"/>
    </a:ext>
  </a:extLst>
</a:theme>
</file>

<file path=ppt/theme/theme6.xml><?xml version="1.0" encoding="utf-8"?>
<a:theme xmlns:a="http://schemas.openxmlformats.org/drawingml/2006/main" name="APPENDIX">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B15C51B1-9DD4-1444-A7A9-46A481ACB488}"/>
    </a:ext>
  </a:extLst>
</a:theme>
</file>

<file path=ppt/theme/theme7.xml><?xml version="1.0" encoding="utf-8"?>
<a:theme xmlns:a="http://schemas.openxmlformats.org/drawingml/2006/main" name="2_COVER LAYOUTS">
  <a:themeElements>
    <a:clrScheme name="Custom 1">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0" id="{BDEAA7FF-7D73-5147-BFF5-8FE46B403DE2}" vid="{AE3FDFB3-01AA-C74F-91FC-3D9DE7FA852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4a0827f-c1d9-427e-9a30-ac3f92895e66">
      <UserInfo>
        <DisplayName>Ramon Farach</DisplayName>
        <AccountId>62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B12FBB70DC7A4AB83F0063B0A04B6E" ma:contentTypeVersion="12" ma:contentTypeDescription="Create a new document." ma:contentTypeScope="" ma:versionID="898c609330bfa9fc8eeb968a960bf4b4">
  <xsd:schema xmlns:xsd="http://www.w3.org/2001/XMLSchema" xmlns:xs="http://www.w3.org/2001/XMLSchema" xmlns:p="http://schemas.microsoft.com/office/2006/metadata/properties" xmlns:ns2="8844dd38-698b-4052-80cc-f9d636f75e7b" xmlns:ns3="64a0827f-c1d9-427e-9a30-ac3f92895e66" targetNamespace="http://schemas.microsoft.com/office/2006/metadata/properties" ma:root="true" ma:fieldsID="da6ae40b61244c4f00691767db986f3c" ns2:_="" ns3:_="">
    <xsd:import namespace="8844dd38-698b-4052-80cc-f9d636f75e7b"/>
    <xsd:import namespace="64a0827f-c1d9-427e-9a30-ac3f92895e6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4dd38-698b-4052-80cc-f9d636f75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a0827f-c1d9-427e-9a30-ac3f92895e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4C089F-CECD-49DC-A550-3BC2AAD47F05}">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terms/"/>
    <ds:schemaRef ds:uri="8844dd38-698b-4052-80cc-f9d636f75e7b"/>
    <ds:schemaRef ds:uri="http://schemas.openxmlformats.org/package/2006/metadata/core-properties"/>
    <ds:schemaRef ds:uri="64a0827f-c1d9-427e-9a30-ac3f92895e66"/>
    <ds:schemaRef ds:uri="http://www.w3.org/XML/1998/namespace"/>
  </ds:schemaRefs>
</ds:datastoreItem>
</file>

<file path=customXml/itemProps2.xml><?xml version="1.0" encoding="utf-8"?>
<ds:datastoreItem xmlns:ds="http://schemas.openxmlformats.org/officeDocument/2006/customXml" ds:itemID="{C97B1177-63F7-438A-91E8-90A6A98EACFA}">
  <ds:schemaRefs>
    <ds:schemaRef ds:uri="http://schemas.microsoft.com/sharepoint/v3/contenttype/forms"/>
  </ds:schemaRefs>
</ds:datastoreItem>
</file>

<file path=customXml/itemProps3.xml><?xml version="1.0" encoding="utf-8"?>
<ds:datastoreItem xmlns:ds="http://schemas.openxmlformats.org/officeDocument/2006/customXml" ds:itemID="{7989D7ED-E755-4220-A7BF-D63BEACC79B8}">
  <ds:schemaRefs>
    <ds:schemaRef ds:uri="64a0827f-c1d9-427e-9a30-ac3f92895e66"/>
    <ds:schemaRef ds:uri="8844dd38-698b-4052-80cc-f9d636f75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1_COVER LAYOUTS</Template>
  <TotalTime>4267</TotalTime>
  <Words>2871</Words>
  <Application>Microsoft Office PowerPoint</Application>
  <PresentationFormat>Widescreen</PresentationFormat>
  <Paragraphs>513</Paragraphs>
  <Slides>41</Slides>
  <Notes>41</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1</vt:i4>
      </vt:variant>
      <vt:variant>
        <vt:lpstr>Slide Titles</vt:lpstr>
      </vt:variant>
      <vt:variant>
        <vt:i4>41</vt:i4>
      </vt:variant>
    </vt:vector>
  </HeadingPairs>
  <TitlesOfParts>
    <vt:vector size="56" baseType="lpstr">
      <vt:lpstr>Arial</vt:lpstr>
      <vt:lpstr>Arial Narrow</vt:lpstr>
      <vt:lpstr>Barlow</vt:lpstr>
      <vt:lpstr>Calibri</vt:lpstr>
      <vt:lpstr>Century Gothic</vt:lpstr>
      <vt:lpstr>Tahoma</vt:lpstr>
      <vt:lpstr>Wingdings</vt:lpstr>
      <vt:lpstr>1_COVER LAYOUTS</vt:lpstr>
      <vt:lpstr>CONTENT LAYOUTS</vt:lpstr>
      <vt:lpstr>COLOR DATA LAYOUTS</vt:lpstr>
      <vt:lpstr>WHITE CONTENT LAYOUTS</vt:lpstr>
      <vt:lpstr>DIVIDER LAYOUTS</vt:lpstr>
      <vt:lpstr>APPENDIX</vt:lpstr>
      <vt:lpstr>2_COVER LAYOUTS</vt:lpstr>
      <vt:lpstr>Bitmap Image</vt:lpstr>
      <vt:lpstr>PowerPoint Presentation</vt:lpstr>
      <vt:lpstr>PowerPoint Presentation</vt:lpstr>
      <vt:lpstr>PowerPoint Presentation</vt:lpstr>
      <vt:lpstr>PowerPoint Presentation</vt:lpstr>
      <vt:lpstr>CONVERGENCIA IT/OT Reconocer las complejidades involucradas</vt:lpstr>
      <vt:lpstr>PowerPoint Presentation</vt:lpstr>
      <vt:lpstr>PowerPoint Presentation</vt:lpstr>
      <vt:lpstr>ENFOQUE ESTRATEGICO PARA LA CONVERGENCIA DE IT Y OT </vt:lpstr>
      <vt:lpstr>Habilitar la Colaboración / Convergencia OT-IT </vt:lpstr>
      <vt:lpstr>Gama de Switches industriales</vt:lpstr>
      <vt:lpstr>Stratix 5800 switch</vt:lpstr>
      <vt:lpstr>Configuración desde la web…</vt:lpstr>
      <vt:lpstr>Herramientas para IT…</vt:lpstr>
      <vt:lpstr> </vt:lpstr>
      <vt:lpstr>¿Por qué nos importa?</vt:lpstr>
      <vt:lpstr>Comunicaciones seguras entre dispositivos</vt:lpstr>
      <vt:lpstr>Aprovechando tecnologías probadas</vt:lpstr>
      <vt:lpstr>Descripción general del protocolo CIP Security™</vt:lpstr>
      <vt:lpstr>Descripción general del protocolo CIP Security™</vt:lpstr>
      <vt:lpstr>Descripción general del protocolo CIP Security™</vt:lpstr>
      <vt:lpstr>Descripción general del protocolo CIP Security™</vt:lpstr>
      <vt:lpstr>Descripción general del protocolo CIP Security™</vt:lpstr>
      <vt:lpstr>Descripción general del protocolo CIP Security™</vt:lpstr>
      <vt:lpstr>Descripción general del protocolo CIP Security™</vt:lpstr>
      <vt:lpstr>PowerPoint Presentation</vt:lpstr>
      <vt:lpstr>Policies en entorno OT</vt:lpstr>
      <vt:lpstr>Flujos de trabajo simplificados con el Policy Manager: No se requiere experiencia en IT</vt:lpstr>
      <vt:lpstr>Flujos de trabajo simplificados con el Policy Manager: No se requiere experiencia en IT</vt:lpstr>
      <vt:lpstr>Flujos de trabajo simplificados con el Policy Manager: No se requiere experiencia en IT</vt:lpstr>
      <vt:lpstr>Modelo Implementado</vt:lpstr>
      <vt:lpstr>Modelo Implementado</vt:lpstr>
      <vt:lpstr>Ejemplo modelo implementado</vt:lpstr>
      <vt:lpstr>PowerPoint Presentation</vt:lpstr>
      <vt:lpstr>Trabajador remoto</vt:lpstr>
      <vt:lpstr>PowerPoint Presentation</vt:lpstr>
      <vt:lpstr>FactoryTalk® Remote Access</vt:lpstr>
      <vt:lpstr>Ayudando a proteger tus maquinas remotas</vt:lpstr>
      <vt:lpstr>Ayudando a proteger tus maquinas remotas</vt:lpstr>
      <vt:lpstr>Acceso Remoto a equipos industriales</vt:lpstr>
      <vt:lpstr>PowerPoint Presentation</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connected chemical plant</dc:title>
  <dc:subject/>
  <dc:creator>Natalia Bicvic</dc:creator>
  <cp:keywords/>
  <dc:description/>
  <cp:lastModifiedBy>Noemi Rodriguez</cp:lastModifiedBy>
  <cp:revision>899</cp:revision>
  <dcterms:created xsi:type="dcterms:W3CDTF">2021-07-13T14:48:51Z</dcterms:created>
  <dcterms:modified xsi:type="dcterms:W3CDTF">2023-01-02T07:27:35Z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0x01010090B12FBB70DC7A4AB83F0063B0A04B6E</vt:lpwstr>
  </property>
</Properties>
</file>